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2ab47159e043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eed5157c6c4b11"/>
  </p:sldMasterIdLst>
  <p:sldIdLst>
    <p:sldId xmlns:r="http://schemas.openxmlformats.org/officeDocument/2006/relationships" id="256" r:id="R7e433e089e394864"/>
    <p:sldId xmlns:r="http://schemas.openxmlformats.org/officeDocument/2006/relationships" id="257" r:id="R4b65596365dd4827"/>
    <p:sldId xmlns:r="http://schemas.openxmlformats.org/officeDocument/2006/relationships" id="258" r:id="Rb4b97b11316d405b"/>
    <p:sldId xmlns:r="http://schemas.openxmlformats.org/officeDocument/2006/relationships" id="259" r:id="R5fab3e448d0b4504"/>
    <p:sldId xmlns:r="http://schemas.openxmlformats.org/officeDocument/2006/relationships" id="260" r:id="R86f841118e39415e"/>
    <p:sldId xmlns:r="http://schemas.openxmlformats.org/officeDocument/2006/relationships" id="261" r:id="Ra4dd5ccbd2fa4436"/>
    <p:sldId xmlns:r="http://schemas.openxmlformats.org/officeDocument/2006/relationships" id="262" r:id="R7fafbce624a246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ed5157c6c4b11" /><Relationship Type="http://schemas.openxmlformats.org/officeDocument/2006/relationships/slide" Target="/ppt/slides/slide1.xml" Id="R7e433e089e394864" /><Relationship Type="http://schemas.openxmlformats.org/officeDocument/2006/relationships/slide" Target="/ppt/slides/slide2.xml" Id="R4b65596365dd4827" /><Relationship Type="http://schemas.openxmlformats.org/officeDocument/2006/relationships/slide" Target="/ppt/slides/slide3.xml" Id="Rb4b97b11316d405b" /><Relationship Type="http://schemas.openxmlformats.org/officeDocument/2006/relationships/slide" Target="/ppt/slides/slide4.xml" Id="R5fab3e448d0b4504" /><Relationship Type="http://schemas.openxmlformats.org/officeDocument/2006/relationships/slide" Target="/ppt/slides/slide5.xml" Id="R86f841118e39415e" /><Relationship Type="http://schemas.openxmlformats.org/officeDocument/2006/relationships/slide" Target="/ppt/slides/slide6.xml" Id="Ra4dd5ccbd2fa4436" /><Relationship Type="http://schemas.openxmlformats.org/officeDocument/2006/relationships/slide" Target="/ppt/slides/slide7.xml" Id="R7fafbce624a246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f25f7aba594e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0189c3b5d4718" /><Relationship Type="http://schemas.openxmlformats.org/officeDocument/2006/relationships/theme" Target="/ppt/slideMasters/theme/theme1.xml" Id="Rbb638cbecdfa4c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d0189c3b5d47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b35f463ea48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4079da15a44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2cb55cfe247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2416f501543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8f78b231a42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7d09d478640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6eefd6b5541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KLOK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−311 559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11 623 811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150 623 582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156 024 728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KNUT HALLVARD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Hallvard Lerøy, Breistølen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984 554 753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