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07dcd8e96247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671ee7f17494e"/>
  </p:sldMasterIdLst>
  <p:sldIdLst>
    <p:sldId xmlns:r="http://schemas.openxmlformats.org/officeDocument/2006/relationships" id="256" r:id="R2bd95383f1fe4942"/>
    <p:sldId xmlns:r="http://schemas.openxmlformats.org/officeDocument/2006/relationships" id="257" r:id="Rf93b3fd17be347fc"/>
    <p:sldId xmlns:r="http://schemas.openxmlformats.org/officeDocument/2006/relationships" id="258" r:id="R0595d35d3f734586"/>
    <p:sldId xmlns:r="http://schemas.openxmlformats.org/officeDocument/2006/relationships" id="259" r:id="Re6da6c743121400a"/>
    <p:sldId xmlns:r="http://schemas.openxmlformats.org/officeDocument/2006/relationships" id="260" r:id="R23f66bc896694adc"/>
    <p:sldId xmlns:r="http://schemas.openxmlformats.org/officeDocument/2006/relationships" id="261" r:id="R9f7bf79c8a17497c"/>
    <p:sldId xmlns:r="http://schemas.openxmlformats.org/officeDocument/2006/relationships" id="262" r:id="Rb1657a3dfa9943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671ee7f17494e" /><Relationship Type="http://schemas.openxmlformats.org/officeDocument/2006/relationships/slide" Target="/ppt/slides/slide1.xml" Id="R2bd95383f1fe4942" /><Relationship Type="http://schemas.openxmlformats.org/officeDocument/2006/relationships/slide" Target="/ppt/slides/slide2.xml" Id="Rf93b3fd17be347fc" /><Relationship Type="http://schemas.openxmlformats.org/officeDocument/2006/relationships/slide" Target="/ppt/slides/slide3.xml" Id="R0595d35d3f734586" /><Relationship Type="http://schemas.openxmlformats.org/officeDocument/2006/relationships/slide" Target="/ppt/slides/slide4.xml" Id="Re6da6c743121400a" /><Relationship Type="http://schemas.openxmlformats.org/officeDocument/2006/relationships/slide" Target="/ppt/slides/slide5.xml" Id="R23f66bc896694adc" /><Relationship Type="http://schemas.openxmlformats.org/officeDocument/2006/relationships/slide" Target="/ppt/slides/slide6.xml" Id="R9f7bf79c8a17497c" /><Relationship Type="http://schemas.openxmlformats.org/officeDocument/2006/relationships/slide" Target="/ppt/slides/slide7.xml" Id="Rb1657a3dfa9943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c791fb4c24b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c25c473b5499a" /><Relationship Type="http://schemas.openxmlformats.org/officeDocument/2006/relationships/theme" Target="/ppt/slideMasters/theme/theme1.xml" Id="R4a8001759d53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9c25c473b549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876b0f1184f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6a999dae84a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852da8cc142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d76ab0d4f47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195f460564e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65dcf0d7f48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db4125bd745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ÅRNES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ÅRNES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16 007 737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−793 035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10 789 111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ENGERSBORG AS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 –  44,0 %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Pakkhusgata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984 545 045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ÅRNES AS</a:t>
            </a:r>
          </a:p>
        </p:txBody>
      </p:sp>
    </p:spTree>
  </p:cSld>
  <p:clrMapOvr>
    <a:masterClrMapping xmlns:a="http://schemas.openxmlformats.org/drawingml/2006/main"/>
  </p:clrMapOvr>
</p:sld>
</file>