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3190cb910c46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3f919a7b1f4feb"/>
  </p:sldMasterIdLst>
  <p:sldIdLst>
    <p:sldId xmlns:r="http://schemas.openxmlformats.org/officeDocument/2006/relationships" id="256" r:id="R041a72b660164b1a"/>
    <p:sldId xmlns:r="http://schemas.openxmlformats.org/officeDocument/2006/relationships" id="257" r:id="R5c889ee976af4a05"/>
    <p:sldId xmlns:r="http://schemas.openxmlformats.org/officeDocument/2006/relationships" id="258" r:id="Rd5aae057d52d4f5a"/>
    <p:sldId xmlns:r="http://schemas.openxmlformats.org/officeDocument/2006/relationships" id="259" r:id="Rc39ba84126ca4d91"/>
    <p:sldId xmlns:r="http://schemas.openxmlformats.org/officeDocument/2006/relationships" id="260" r:id="R9e28e05f2da841cc"/>
    <p:sldId xmlns:r="http://schemas.openxmlformats.org/officeDocument/2006/relationships" id="261" r:id="R184ef54344ec47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f919a7b1f4feb" /><Relationship Type="http://schemas.openxmlformats.org/officeDocument/2006/relationships/slide" Target="/ppt/slides/slide1.xml" Id="R041a72b660164b1a" /><Relationship Type="http://schemas.openxmlformats.org/officeDocument/2006/relationships/slide" Target="/ppt/slides/slide2.xml" Id="R5c889ee976af4a05" /><Relationship Type="http://schemas.openxmlformats.org/officeDocument/2006/relationships/slide" Target="/ppt/slides/slide3.xml" Id="Rd5aae057d52d4f5a" /><Relationship Type="http://schemas.openxmlformats.org/officeDocument/2006/relationships/slide" Target="/ppt/slides/slide4.xml" Id="Rc39ba84126ca4d91" /><Relationship Type="http://schemas.openxmlformats.org/officeDocument/2006/relationships/slide" Target="/ppt/slides/slide5.xml" Id="R9e28e05f2da841cc" /><Relationship Type="http://schemas.openxmlformats.org/officeDocument/2006/relationships/slide" Target="/ppt/slides/slide6.xml" Id="R184ef54344ec47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0d674e185445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c68613e5d4695" /><Relationship Type="http://schemas.openxmlformats.org/officeDocument/2006/relationships/theme" Target="/ppt/slideMasters/theme/theme1.xml" Id="R35e8dc00584e4b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ac68613e5d46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b7bee919d4b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670128b0047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b625510ed49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4119ab31342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49631550b4c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8a699501b46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Conrad Mohrs veg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57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post@okonomihuset.no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984 540 671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AS</a:t>
            </a:r>
          </a:p>
        </p:txBody>
      </p:sp>
    </p:spTree>
  </p:cSld>
  <p:clrMapOvr>
    <a:masterClrMapping xmlns:a="http://schemas.openxmlformats.org/drawingml/2006/main"/>
  </p:clrMapOvr>
</p:sld>
</file>