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afb04012541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24638a9ed14857"/>
  </p:sldMasterIdLst>
  <p:sldIdLst>
    <p:sldId xmlns:r="http://schemas.openxmlformats.org/officeDocument/2006/relationships" id="256" r:id="Rad6ade61a55e4226"/>
    <p:sldId xmlns:r="http://schemas.openxmlformats.org/officeDocument/2006/relationships" id="257" r:id="Rc03cf0ab48874646"/>
    <p:sldId xmlns:r="http://schemas.openxmlformats.org/officeDocument/2006/relationships" id="258" r:id="R0ec832650d044399"/>
    <p:sldId xmlns:r="http://schemas.openxmlformats.org/officeDocument/2006/relationships" id="259" r:id="Re6b0408fa98e4e80"/>
    <p:sldId xmlns:r="http://schemas.openxmlformats.org/officeDocument/2006/relationships" id="260" r:id="Refe0ce66692a4d79"/>
    <p:sldId xmlns:r="http://schemas.openxmlformats.org/officeDocument/2006/relationships" id="261" r:id="Rf37586df7182481d"/>
    <p:sldId xmlns:r="http://schemas.openxmlformats.org/officeDocument/2006/relationships" id="262" r:id="R84baa5b8298f4d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4638a9ed14857" /><Relationship Type="http://schemas.openxmlformats.org/officeDocument/2006/relationships/slide" Target="/ppt/slides/slide1.xml" Id="Rad6ade61a55e4226" /><Relationship Type="http://schemas.openxmlformats.org/officeDocument/2006/relationships/slide" Target="/ppt/slides/slide2.xml" Id="Rc03cf0ab48874646" /><Relationship Type="http://schemas.openxmlformats.org/officeDocument/2006/relationships/slide" Target="/ppt/slides/slide3.xml" Id="R0ec832650d044399" /><Relationship Type="http://schemas.openxmlformats.org/officeDocument/2006/relationships/slide" Target="/ppt/slides/slide4.xml" Id="Re6b0408fa98e4e80" /><Relationship Type="http://schemas.openxmlformats.org/officeDocument/2006/relationships/slide" Target="/ppt/slides/slide5.xml" Id="Refe0ce66692a4d79" /><Relationship Type="http://schemas.openxmlformats.org/officeDocument/2006/relationships/slide" Target="/ppt/slides/slide6.xml" Id="Rf37586df7182481d" /><Relationship Type="http://schemas.openxmlformats.org/officeDocument/2006/relationships/slide" Target="/ppt/slides/slide7.xml" Id="R84baa5b8298f4d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b83e9cc36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44c4b80a84bc5" /><Relationship Type="http://schemas.openxmlformats.org/officeDocument/2006/relationships/theme" Target="/ppt/slideMasters/theme/theme1.xml" Id="Rbb00c3c41ea2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44c4b80a8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1cb1c060740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1811714aa42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345127b0c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026762e21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47a7dd7cf4e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d266ee92a48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b2532723b42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FJORDSTUER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39 812 920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