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31158f681a4a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a20dbbb3c74385"/>
  </p:sldMasterIdLst>
  <p:sldIdLst>
    <p:sldId xmlns:r="http://schemas.openxmlformats.org/officeDocument/2006/relationships" id="256" r:id="R47ba31388e794479"/>
    <p:sldId xmlns:r="http://schemas.openxmlformats.org/officeDocument/2006/relationships" id="257" r:id="R0f217748c5f14bd7"/>
    <p:sldId xmlns:r="http://schemas.openxmlformats.org/officeDocument/2006/relationships" id="258" r:id="R6fa6f23cfb034c64"/>
    <p:sldId xmlns:r="http://schemas.openxmlformats.org/officeDocument/2006/relationships" id="259" r:id="R9925ba50da0d44d0"/>
    <p:sldId xmlns:r="http://schemas.openxmlformats.org/officeDocument/2006/relationships" id="260" r:id="Ra108a1258ad24653"/>
    <p:sldId xmlns:r="http://schemas.openxmlformats.org/officeDocument/2006/relationships" id="261" r:id="Rf69cbbcc028941bf"/>
    <p:sldId xmlns:r="http://schemas.openxmlformats.org/officeDocument/2006/relationships" id="262" r:id="R8323738e2ebe4b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a20dbbb3c74385" /><Relationship Type="http://schemas.openxmlformats.org/officeDocument/2006/relationships/slide" Target="/ppt/slides/slide1.xml" Id="R47ba31388e794479" /><Relationship Type="http://schemas.openxmlformats.org/officeDocument/2006/relationships/slide" Target="/ppt/slides/slide2.xml" Id="R0f217748c5f14bd7" /><Relationship Type="http://schemas.openxmlformats.org/officeDocument/2006/relationships/slide" Target="/ppt/slides/slide3.xml" Id="R6fa6f23cfb034c64" /><Relationship Type="http://schemas.openxmlformats.org/officeDocument/2006/relationships/slide" Target="/ppt/slides/slide4.xml" Id="R9925ba50da0d44d0" /><Relationship Type="http://schemas.openxmlformats.org/officeDocument/2006/relationships/slide" Target="/ppt/slides/slide5.xml" Id="Ra108a1258ad24653" /><Relationship Type="http://schemas.openxmlformats.org/officeDocument/2006/relationships/slide" Target="/ppt/slides/slide6.xml" Id="Rf69cbbcc028941bf" /><Relationship Type="http://schemas.openxmlformats.org/officeDocument/2006/relationships/slide" Target="/ppt/slides/slide7.xml" Id="R8323738e2ebe4b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035dd97c144a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3684c5fc54279" /><Relationship Type="http://schemas.openxmlformats.org/officeDocument/2006/relationships/theme" Target="/ppt/slideMasters/theme/theme1.xml" Id="R640926f4bd2542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c3684c5fc542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6f4e346e34f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5e7c3638041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f706487fc4a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92fdf6ea246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53f0f015e47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8d775189e4a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1a2924fd745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IMMOBILIARE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IMMOBILIARE AS ble etablert [år] og holder til i Nevlunghavn.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−662 828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8 039 983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57 719 624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60 259 359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GUNNAR PEDERSEN  –  90,9 %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GUNNAR PEDERSEN  –  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Blombakken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3296 Nevlunghavn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984 428 928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IMMOBILIARE AS</a:t>
            </a:r>
          </a:p>
        </p:txBody>
      </p:sp>
    </p:spTree>
  </p:cSld>
  <p:clrMapOvr>
    <a:masterClrMapping xmlns:a="http://schemas.openxmlformats.org/drawingml/2006/main"/>
  </p:clrMapOvr>
</p:sld>
</file>