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e9b7aadff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11f3a22184799"/>
  </p:sldMasterIdLst>
  <p:sldIdLst>
    <p:sldId xmlns:r="http://schemas.openxmlformats.org/officeDocument/2006/relationships" id="256" r:id="R5339e1bf055f4135"/>
    <p:sldId xmlns:r="http://schemas.openxmlformats.org/officeDocument/2006/relationships" id="257" r:id="R62ef66196bf24718"/>
    <p:sldId xmlns:r="http://schemas.openxmlformats.org/officeDocument/2006/relationships" id="258" r:id="R90dee24edd944d2f"/>
    <p:sldId xmlns:r="http://schemas.openxmlformats.org/officeDocument/2006/relationships" id="259" r:id="R4e4a4ddc4a2843c4"/>
    <p:sldId xmlns:r="http://schemas.openxmlformats.org/officeDocument/2006/relationships" id="260" r:id="Re8183dfd9a6f4d1b"/>
    <p:sldId xmlns:r="http://schemas.openxmlformats.org/officeDocument/2006/relationships" id="261" r:id="R057fdf4185664973"/>
    <p:sldId xmlns:r="http://schemas.openxmlformats.org/officeDocument/2006/relationships" id="262" r:id="R7882c106f0cc49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11f3a22184799" /><Relationship Type="http://schemas.openxmlformats.org/officeDocument/2006/relationships/slide" Target="/ppt/slides/slide1.xml" Id="R5339e1bf055f4135" /><Relationship Type="http://schemas.openxmlformats.org/officeDocument/2006/relationships/slide" Target="/ppt/slides/slide2.xml" Id="R62ef66196bf24718" /><Relationship Type="http://schemas.openxmlformats.org/officeDocument/2006/relationships/slide" Target="/ppt/slides/slide3.xml" Id="R90dee24edd944d2f" /><Relationship Type="http://schemas.openxmlformats.org/officeDocument/2006/relationships/slide" Target="/ppt/slides/slide4.xml" Id="R4e4a4ddc4a2843c4" /><Relationship Type="http://schemas.openxmlformats.org/officeDocument/2006/relationships/slide" Target="/ppt/slides/slide5.xml" Id="Re8183dfd9a6f4d1b" /><Relationship Type="http://schemas.openxmlformats.org/officeDocument/2006/relationships/slide" Target="/ppt/slides/slide6.xml" Id="R057fdf4185664973" /><Relationship Type="http://schemas.openxmlformats.org/officeDocument/2006/relationships/slide" Target="/ppt/slides/slide7.xml" Id="R7882c106f0cc49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91415ddbb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b3d49b85e4627" /><Relationship Type="http://schemas.openxmlformats.org/officeDocument/2006/relationships/theme" Target="/ppt/slideMasters/theme/theme1.xml" Id="Ra4ea3467997c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b3d49b85e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590ae1314c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059fd7f17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2e720fc149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6e8243744a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ac00df4cf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34ac6d11a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793432fe6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