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91a0db4696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25a3827ed4848"/>
  </p:sldMasterIdLst>
  <p:sldIdLst>
    <p:sldId xmlns:r="http://schemas.openxmlformats.org/officeDocument/2006/relationships" id="256" r:id="Rdb32c4686b32475e"/>
    <p:sldId xmlns:r="http://schemas.openxmlformats.org/officeDocument/2006/relationships" id="257" r:id="R25b1302d3c654e00"/>
    <p:sldId xmlns:r="http://schemas.openxmlformats.org/officeDocument/2006/relationships" id="258" r:id="Ra332da22550c4f72"/>
    <p:sldId xmlns:r="http://schemas.openxmlformats.org/officeDocument/2006/relationships" id="259" r:id="R812dba2cf9454b4e"/>
    <p:sldId xmlns:r="http://schemas.openxmlformats.org/officeDocument/2006/relationships" id="260" r:id="Rc939290d018a43ff"/>
    <p:sldId xmlns:r="http://schemas.openxmlformats.org/officeDocument/2006/relationships" id="261" r:id="R43f31efd3e0641f6"/>
    <p:sldId xmlns:r="http://schemas.openxmlformats.org/officeDocument/2006/relationships" id="262" r:id="R0aa7455a945a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25a3827ed4848" /><Relationship Type="http://schemas.openxmlformats.org/officeDocument/2006/relationships/slide" Target="/ppt/slides/slide1.xml" Id="Rdb32c4686b32475e" /><Relationship Type="http://schemas.openxmlformats.org/officeDocument/2006/relationships/slide" Target="/ppt/slides/slide2.xml" Id="R25b1302d3c654e00" /><Relationship Type="http://schemas.openxmlformats.org/officeDocument/2006/relationships/slide" Target="/ppt/slides/slide3.xml" Id="Ra332da22550c4f72" /><Relationship Type="http://schemas.openxmlformats.org/officeDocument/2006/relationships/slide" Target="/ppt/slides/slide4.xml" Id="R812dba2cf9454b4e" /><Relationship Type="http://schemas.openxmlformats.org/officeDocument/2006/relationships/slide" Target="/ppt/slides/slide5.xml" Id="Rc939290d018a43ff" /><Relationship Type="http://schemas.openxmlformats.org/officeDocument/2006/relationships/slide" Target="/ppt/slides/slide6.xml" Id="R43f31efd3e0641f6" /><Relationship Type="http://schemas.openxmlformats.org/officeDocument/2006/relationships/slide" Target="/ppt/slides/slide7.xml" Id="R0aa7455a945a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c110e2b5a49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64e790d784429" /><Relationship Type="http://schemas.openxmlformats.org/officeDocument/2006/relationships/theme" Target="/ppt/slideMasters/theme/theme1.xml" Id="R19224abeb446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64e790d7844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af8bfc57c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0060992ec4c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f439e5c60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dedb779294f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97e3346bc4b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1394024834e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db055646d4e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HAUKELIFJELL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ble etablert [år] og holder til i Edland.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47 275 345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67 960 690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HALVOR  –  50,7 %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JORI BASTLIEN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STINE BASTLIEN  –  24,7 %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Tyrvelivegen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3895 Edland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51 80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984 357 494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