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324a4475bf4b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be4680752647a3"/>
  </p:sldMasterIdLst>
  <p:sldIdLst>
    <p:sldId xmlns:r="http://schemas.openxmlformats.org/officeDocument/2006/relationships" id="256" r:id="R55bf5ecbc8a44fbb"/>
    <p:sldId xmlns:r="http://schemas.openxmlformats.org/officeDocument/2006/relationships" id="257" r:id="Rd837f7a04e954e35"/>
    <p:sldId xmlns:r="http://schemas.openxmlformats.org/officeDocument/2006/relationships" id="258" r:id="R16553599913641b0"/>
    <p:sldId xmlns:r="http://schemas.openxmlformats.org/officeDocument/2006/relationships" id="259" r:id="Re3fb485974754c3c"/>
    <p:sldId xmlns:r="http://schemas.openxmlformats.org/officeDocument/2006/relationships" id="260" r:id="R56a7cfef8d954114"/>
    <p:sldId xmlns:r="http://schemas.openxmlformats.org/officeDocument/2006/relationships" id="261" r:id="Rf123ae7c8c90444f"/>
    <p:sldId xmlns:r="http://schemas.openxmlformats.org/officeDocument/2006/relationships" id="262" r:id="R4182b256b0d246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e4680752647a3" /><Relationship Type="http://schemas.openxmlformats.org/officeDocument/2006/relationships/slide" Target="/ppt/slides/slide1.xml" Id="R55bf5ecbc8a44fbb" /><Relationship Type="http://schemas.openxmlformats.org/officeDocument/2006/relationships/slide" Target="/ppt/slides/slide2.xml" Id="Rd837f7a04e954e35" /><Relationship Type="http://schemas.openxmlformats.org/officeDocument/2006/relationships/slide" Target="/ppt/slides/slide3.xml" Id="R16553599913641b0" /><Relationship Type="http://schemas.openxmlformats.org/officeDocument/2006/relationships/slide" Target="/ppt/slides/slide4.xml" Id="Re3fb485974754c3c" /><Relationship Type="http://schemas.openxmlformats.org/officeDocument/2006/relationships/slide" Target="/ppt/slides/slide5.xml" Id="R56a7cfef8d954114" /><Relationship Type="http://schemas.openxmlformats.org/officeDocument/2006/relationships/slide" Target="/ppt/slides/slide6.xml" Id="Rf123ae7c8c90444f" /><Relationship Type="http://schemas.openxmlformats.org/officeDocument/2006/relationships/slide" Target="/ppt/slides/slide7.xml" Id="R4182b256b0d246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f5a0c32cb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44b76638c4dd5" /><Relationship Type="http://schemas.openxmlformats.org/officeDocument/2006/relationships/theme" Target="/ppt/slideMasters/theme/theme1.xml" Id="R48c76fb1429a41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f44b76638c4d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24a3e670b43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631f1d649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07fc8d111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f0aa3b00d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b1038fb034f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39e2ce8fa47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74952f4854d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ZENITH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ZENITH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53 716 939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9 073 746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984 333 757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