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79fcebb8ac4e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384231792d433b"/>
  </p:sldMasterIdLst>
  <p:sldIdLst>
    <p:sldId xmlns:r="http://schemas.openxmlformats.org/officeDocument/2006/relationships" id="256" r:id="R14221d02274743b7"/>
    <p:sldId xmlns:r="http://schemas.openxmlformats.org/officeDocument/2006/relationships" id="257" r:id="R5b228bd4ff3a49a6"/>
    <p:sldId xmlns:r="http://schemas.openxmlformats.org/officeDocument/2006/relationships" id="258" r:id="Rb3461533a1ef4260"/>
    <p:sldId xmlns:r="http://schemas.openxmlformats.org/officeDocument/2006/relationships" id="259" r:id="R23c816bd91954fcb"/>
    <p:sldId xmlns:r="http://schemas.openxmlformats.org/officeDocument/2006/relationships" id="260" r:id="Rd25af82d24954c61"/>
    <p:sldId xmlns:r="http://schemas.openxmlformats.org/officeDocument/2006/relationships" id="261" r:id="Rc1797cd6416f47a4"/>
    <p:sldId xmlns:r="http://schemas.openxmlformats.org/officeDocument/2006/relationships" id="262" r:id="Rb4c8c31127f240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84231792d433b" /><Relationship Type="http://schemas.openxmlformats.org/officeDocument/2006/relationships/slide" Target="/ppt/slides/slide1.xml" Id="R14221d02274743b7" /><Relationship Type="http://schemas.openxmlformats.org/officeDocument/2006/relationships/slide" Target="/ppt/slides/slide2.xml" Id="R5b228bd4ff3a49a6" /><Relationship Type="http://schemas.openxmlformats.org/officeDocument/2006/relationships/slide" Target="/ppt/slides/slide3.xml" Id="Rb3461533a1ef4260" /><Relationship Type="http://schemas.openxmlformats.org/officeDocument/2006/relationships/slide" Target="/ppt/slides/slide4.xml" Id="R23c816bd91954fcb" /><Relationship Type="http://schemas.openxmlformats.org/officeDocument/2006/relationships/slide" Target="/ppt/slides/slide5.xml" Id="Rd25af82d24954c61" /><Relationship Type="http://schemas.openxmlformats.org/officeDocument/2006/relationships/slide" Target="/ppt/slides/slide6.xml" Id="Rc1797cd6416f47a4" /><Relationship Type="http://schemas.openxmlformats.org/officeDocument/2006/relationships/slide" Target="/ppt/slides/slide7.xml" Id="Rb4c8c31127f240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0d29408c424d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4ead40c7b41c0" /><Relationship Type="http://schemas.openxmlformats.org/officeDocument/2006/relationships/theme" Target="/ppt/slideMasters/theme/theme1.xml" Id="R8119a89978bf40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04ead40c7b41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adfc03e8347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8147f56aa49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34db7868247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36bc51ccd46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ac08a9f814c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bce9ad96e42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c1db4684743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DATALOY SYSTEMS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DATALOY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DATALOY SYSTEMS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DATALOY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DATALOY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DATALOY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40 197 082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−1 865 345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1 408 641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20 589 467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DATALOY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ELOY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LOY ERIK WERNER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ELOY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LOY ERIK WERNER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HAFTING BERNHARD AAGAARD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DATALOY SYSTEMS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Halfdan Kjerulfs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support@dataloy.com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www.dataloy-systems.com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984 316 453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DATALOY SYSTEMS AS</a:t>
            </a:r>
          </a:p>
        </p:txBody>
      </p:sp>
    </p:spTree>
  </p:cSld>
  <p:clrMapOvr>
    <a:masterClrMapping xmlns:a="http://schemas.openxmlformats.org/drawingml/2006/main"/>
  </p:clrMapOvr>
</p:sld>
</file>