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8f117add0049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a27e52c8e14b6e"/>
  </p:sldMasterIdLst>
  <p:sldIdLst>
    <p:sldId xmlns:r="http://schemas.openxmlformats.org/officeDocument/2006/relationships" id="256" r:id="R618ef833886c4098"/>
    <p:sldId xmlns:r="http://schemas.openxmlformats.org/officeDocument/2006/relationships" id="257" r:id="Rd9e5a45814ee4860"/>
    <p:sldId xmlns:r="http://schemas.openxmlformats.org/officeDocument/2006/relationships" id="258" r:id="Rfee7d3e89e144e26"/>
    <p:sldId xmlns:r="http://schemas.openxmlformats.org/officeDocument/2006/relationships" id="259" r:id="R0f3c15d0a7bb41fe"/>
    <p:sldId xmlns:r="http://schemas.openxmlformats.org/officeDocument/2006/relationships" id="260" r:id="R6a59e51acd7742a2"/>
    <p:sldId xmlns:r="http://schemas.openxmlformats.org/officeDocument/2006/relationships" id="261" r:id="R1d26b38585fc41d8"/>
    <p:sldId xmlns:r="http://schemas.openxmlformats.org/officeDocument/2006/relationships" id="262" r:id="R604b6f64580541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a27e52c8e14b6e" /><Relationship Type="http://schemas.openxmlformats.org/officeDocument/2006/relationships/slide" Target="/ppt/slides/slide1.xml" Id="R618ef833886c4098" /><Relationship Type="http://schemas.openxmlformats.org/officeDocument/2006/relationships/slide" Target="/ppt/slides/slide2.xml" Id="Rd9e5a45814ee4860" /><Relationship Type="http://schemas.openxmlformats.org/officeDocument/2006/relationships/slide" Target="/ppt/slides/slide3.xml" Id="Rfee7d3e89e144e26" /><Relationship Type="http://schemas.openxmlformats.org/officeDocument/2006/relationships/slide" Target="/ppt/slides/slide4.xml" Id="R0f3c15d0a7bb41fe" /><Relationship Type="http://schemas.openxmlformats.org/officeDocument/2006/relationships/slide" Target="/ppt/slides/slide5.xml" Id="R6a59e51acd7742a2" /><Relationship Type="http://schemas.openxmlformats.org/officeDocument/2006/relationships/slide" Target="/ppt/slides/slide6.xml" Id="R1d26b38585fc41d8" /><Relationship Type="http://schemas.openxmlformats.org/officeDocument/2006/relationships/slide" Target="/ppt/slides/slide7.xml" Id="R604b6f64580541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fe9b3429c64b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5f125fae74132" /><Relationship Type="http://schemas.openxmlformats.org/officeDocument/2006/relationships/theme" Target="/ppt/slideMasters/theme/theme1.xml" Id="Rf6e599cb75364d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25f125fae741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c84992fb442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2ac27dd6240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87669c4014d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85900311d41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29a2bb7c846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8234c22274f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cd8dacaf54a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KASCO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KASCO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145 319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5 601 599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10 271 252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ADOLFSEN KASPER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984 216 785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KASCO INVEST AS</a:t>
            </a:r>
          </a:p>
        </p:txBody>
      </p:sp>
    </p:spTree>
  </p:cSld>
  <p:clrMapOvr>
    <a:masterClrMapping xmlns:a="http://schemas.openxmlformats.org/drawingml/2006/main"/>
  </p:clrMapOvr>
</p:sld>
</file>