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d597570ee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d9cc05f2ce41cd"/>
  </p:sldMasterIdLst>
  <p:sldIdLst>
    <p:sldId xmlns:r="http://schemas.openxmlformats.org/officeDocument/2006/relationships" id="256" r:id="R0aaca6ef07bc4230"/>
    <p:sldId xmlns:r="http://schemas.openxmlformats.org/officeDocument/2006/relationships" id="257" r:id="Ra0f11a22b68b4ca0"/>
    <p:sldId xmlns:r="http://schemas.openxmlformats.org/officeDocument/2006/relationships" id="258" r:id="R7b6ba04ff8804e15"/>
    <p:sldId xmlns:r="http://schemas.openxmlformats.org/officeDocument/2006/relationships" id="259" r:id="R2d71ea3f826441a1"/>
    <p:sldId xmlns:r="http://schemas.openxmlformats.org/officeDocument/2006/relationships" id="260" r:id="R3a7fc14af80148d1"/>
    <p:sldId xmlns:r="http://schemas.openxmlformats.org/officeDocument/2006/relationships" id="261" r:id="R5f8e7de8ba204bd8"/>
    <p:sldId xmlns:r="http://schemas.openxmlformats.org/officeDocument/2006/relationships" id="262" r:id="R56832e11431f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9cc05f2ce41cd" /><Relationship Type="http://schemas.openxmlformats.org/officeDocument/2006/relationships/slide" Target="/ppt/slides/slide1.xml" Id="R0aaca6ef07bc4230" /><Relationship Type="http://schemas.openxmlformats.org/officeDocument/2006/relationships/slide" Target="/ppt/slides/slide2.xml" Id="Ra0f11a22b68b4ca0" /><Relationship Type="http://schemas.openxmlformats.org/officeDocument/2006/relationships/slide" Target="/ppt/slides/slide3.xml" Id="R7b6ba04ff8804e15" /><Relationship Type="http://schemas.openxmlformats.org/officeDocument/2006/relationships/slide" Target="/ppt/slides/slide4.xml" Id="R2d71ea3f826441a1" /><Relationship Type="http://schemas.openxmlformats.org/officeDocument/2006/relationships/slide" Target="/ppt/slides/slide5.xml" Id="R3a7fc14af80148d1" /><Relationship Type="http://schemas.openxmlformats.org/officeDocument/2006/relationships/slide" Target="/ppt/slides/slide6.xml" Id="R5f8e7de8ba204bd8" /><Relationship Type="http://schemas.openxmlformats.org/officeDocument/2006/relationships/slide" Target="/ppt/slides/slide7.xml" Id="R56832e11431f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948d43a4d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7506592ae4980" /><Relationship Type="http://schemas.openxmlformats.org/officeDocument/2006/relationships/theme" Target="/ppt/slideMasters/theme/theme1.xml" Id="Rfa2e96eb3f24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7506592ae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2fe0c567f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3f282602d4d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3bf5ddc5d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7dc729d6a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1f616e5ec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46876bb15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f033383874f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ØKONOMISENTERET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ØKONOMISENTERET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31 457 127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5 197 886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8 844 969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19 745 259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ROGO INVEST AS  –  85,4 %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FLATEKVÅL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984 058 993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