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4cff4cda4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66ebad2dd42f3"/>
  </p:sldMasterIdLst>
  <p:sldIdLst>
    <p:sldId xmlns:r="http://schemas.openxmlformats.org/officeDocument/2006/relationships" id="256" r:id="Rc584800fb3904ccc"/>
    <p:sldId xmlns:r="http://schemas.openxmlformats.org/officeDocument/2006/relationships" id="257" r:id="R3cb3403c23194b4c"/>
    <p:sldId xmlns:r="http://schemas.openxmlformats.org/officeDocument/2006/relationships" id="258" r:id="R14392807d26247bb"/>
    <p:sldId xmlns:r="http://schemas.openxmlformats.org/officeDocument/2006/relationships" id="259" r:id="Re128ee3e57f241bf"/>
    <p:sldId xmlns:r="http://schemas.openxmlformats.org/officeDocument/2006/relationships" id="260" r:id="R714b24a5ecaa4e93"/>
    <p:sldId xmlns:r="http://schemas.openxmlformats.org/officeDocument/2006/relationships" id="261" r:id="R294c63d16ead4ee7"/>
    <p:sldId xmlns:r="http://schemas.openxmlformats.org/officeDocument/2006/relationships" id="262" r:id="Rfda1fefcb77a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66ebad2dd42f3" /><Relationship Type="http://schemas.openxmlformats.org/officeDocument/2006/relationships/slide" Target="/ppt/slides/slide1.xml" Id="Rc584800fb3904ccc" /><Relationship Type="http://schemas.openxmlformats.org/officeDocument/2006/relationships/slide" Target="/ppt/slides/slide2.xml" Id="R3cb3403c23194b4c" /><Relationship Type="http://schemas.openxmlformats.org/officeDocument/2006/relationships/slide" Target="/ppt/slides/slide3.xml" Id="R14392807d26247bb" /><Relationship Type="http://schemas.openxmlformats.org/officeDocument/2006/relationships/slide" Target="/ppt/slides/slide4.xml" Id="Re128ee3e57f241bf" /><Relationship Type="http://schemas.openxmlformats.org/officeDocument/2006/relationships/slide" Target="/ppt/slides/slide5.xml" Id="R714b24a5ecaa4e93" /><Relationship Type="http://schemas.openxmlformats.org/officeDocument/2006/relationships/slide" Target="/ppt/slides/slide6.xml" Id="R294c63d16ead4ee7" /><Relationship Type="http://schemas.openxmlformats.org/officeDocument/2006/relationships/slide" Target="/ppt/slides/slide7.xml" Id="Rfda1fefcb77a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0a7c1e93f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695fc2fe491a" /><Relationship Type="http://schemas.openxmlformats.org/officeDocument/2006/relationships/theme" Target="/ppt/slideMasters/theme/theme1.xml" Id="R48bcb5de1532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3695fc2fe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62af45b5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8533beef0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5049bdb4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ee43b874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548209681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bd177833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4f521966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