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9612f2a36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48ca23c314370"/>
  </p:sldMasterIdLst>
  <p:sldIdLst>
    <p:sldId xmlns:r="http://schemas.openxmlformats.org/officeDocument/2006/relationships" id="256" r:id="Rc42f124c801742e9"/>
    <p:sldId xmlns:r="http://schemas.openxmlformats.org/officeDocument/2006/relationships" id="257" r:id="Rd4275c9be2de4a86"/>
    <p:sldId xmlns:r="http://schemas.openxmlformats.org/officeDocument/2006/relationships" id="258" r:id="R742c1291249f46ac"/>
    <p:sldId xmlns:r="http://schemas.openxmlformats.org/officeDocument/2006/relationships" id="259" r:id="Rfe97499bd03b474d"/>
    <p:sldId xmlns:r="http://schemas.openxmlformats.org/officeDocument/2006/relationships" id="260" r:id="Rf178a67740e34582"/>
    <p:sldId xmlns:r="http://schemas.openxmlformats.org/officeDocument/2006/relationships" id="261" r:id="R0afd72c300ca45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48ca23c314370" /><Relationship Type="http://schemas.openxmlformats.org/officeDocument/2006/relationships/slide" Target="/ppt/slides/slide1.xml" Id="Rc42f124c801742e9" /><Relationship Type="http://schemas.openxmlformats.org/officeDocument/2006/relationships/slide" Target="/ppt/slides/slide2.xml" Id="Rd4275c9be2de4a86" /><Relationship Type="http://schemas.openxmlformats.org/officeDocument/2006/relationships/slide" Target="/ppt/slides/slide3.xml" Id="R742c1291249f46ac" /><Relationship Type="http://schemas.openxmlformats.org/officeDocument/2006/relationships/slide" Target="/ppt/slides/slide4.xml" Id="Rfe97499bd03b474d" /><Relationship Type="http://schemas.openxmlformats.org/officeDocument/2006/relationships/slide" Target="/ppt/slides/slide5.xml" Id="Rf178a67740e34582" /><Relationship Type="http://schemas.openxmlformats.org/officeDocument/2006/relationships/slide" Target="/ppt/slides/slide6.xml" Id="R0afd72c300ca45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a80b0d44f4b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12eb361d4fb3" /><Relationship Type="http://schemas.openxmlformats.org/officeDocument/2006/relationships/theme" Target="/ppt/slideMasters/theme/theme1.xml" Id="R5618c422ab4a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7d12eb361d4f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8b52ceda140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80cd0c720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744397b3e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9e846da74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d923f9671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cea769b247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