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cb773277b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c5015f0aa49f5"/>
  </p:sldMasterIdLst>
  <p:sldIdLst>
    <p:sldId xmlns:r="http://schemas.openxmlformats.org/officeDocument/2006/relationships" id="256" r:id="Rc827531bb70846c0"/>
    <p:sldId xmlns:r="http://schemas.openxmlformats.org/officeDocument/2006/relationships" id="257" r:id="R6b975b6c68d2448c"/>
    <p:sldId xmlns:r="http://schemas.openxmlformats.org/officeDocument/2006/relationships" id="258" r:id="R9620e63afa2d4c22"/>
    <p:sldId xmlns:r="http://schemas.openxmlformats.org/officeDocument/2006/relationships" id="259" r:id="Rf784376047354972"/>
    <p:sldId xmlns:r="http://schemas.openxmlformats.org/officeDocument/2006/relationships" id="260" r:id="R733d5b195512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c5015f0aa49f5" /><Relationship Type="http://schemas.openxmlformats.org/officeDocument/2006/relationships/slide" Target="/ppt/slides/slide1.xml" Id="Rc827531bb70846c0" /><Relationship Type="http://schemas.openxmlformats.org/officeDocument/2006/relationships/slide" Target="/ppt/slides/slide2.xml" Id="R6b975b6c68d2448c" /><Relationship Type="http://schemas.openxmlformats.org/officeDocument/2006/relationships/slide" Target="/ppt/slides/slide3.xml" Id="R9620e63afa2d4c22" /><Relationship Type="http://schemas.openxmlformats.org/officeDocument/2006/relationships/slide" Target="/ppt/slides/slide4.xml" Id="Rf784376047354972" /><Relationship Type="http://schemas.openxmlformats.org/officeDocument/2006/relationships/slide" Target="/ppt/slides/slide5.xml" Id="R733d5b195512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72d85ab13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ea1561c04910" /><Relationship Type="http://schemas.openxmlformats.org/officeDocument/2006/relationships/theme" Target="/ppt/slideMasters/theme/theme1.xml" Id="R569b5e0c0d09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4ea1561c0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dca0225b1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dcca0fa9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f97cabb05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d90b67da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720e4ff82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