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b2e6fc36344f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77e1683a04ef9"/>
  </p:sldMasterIdLst>
  <p:sldIdLst>
    <p:sldId xmlns:r="http://schemas.openxmlformats.org/officeDocument/2006/relationships" id="256" r:id="Rcf34307c9e6243cc"/>
    <p:sldId xmlns:r="http://schemas.openxmlformats.org/officeDocument/2006/relationships" id="257" r:id="R745eb253406e4b4c"/>
    <p:sldId xmlns:r="http://schemas.openxmlformats.org/officeDocument/2006/relationships" id="258" r:id="Ra079d4bbc3ee486c"/>
    <p:sldId xmlns:r="http://schemas.openxmlformats.org/officeDocument/2006/relationships" id="259" r:id="R594ab6db34d847fe"/>
    <p:sldId xmlns:r="http://schemas.openxmlformats.org/officeDocument/2006/relationships" id="260" r:id="R5486eb2a2dad46df"/>
    <p:sldId xmlns:r="http://schemas.openxmlformats.org/officeDocument/2006/relationships" id="261" r:id="R6e4c80ddec0e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77e1683a04ef9" /><Relationship Type="http://schemas.openxmlformats.org/officeDocument/2006/relationships/slide" Target="/ppt/slides/slide1.xml" Id="Rcf34307c9e6243cc" /><Relationship Type="http://schemas.openxmlformats.org/officeDocument/2006/relationships/slide" Target="/ppt/slides/slide2.xml" Id="R745eb253406e4b4c" /><Relationship Type="http://schemas.openxmlformats.org/officeDocument/2006/relationships/slide" Target="/ppt/slides/slide3.xml" Id="Ra079d4bbc3ee486c" /><Relationship Type="http://schemas.openxmlformats.org/officeDocument/2006/relationships/slide" Target="/ppt/slides/slide4.xml" Id="R594ab6db34d847fe" /><Relationship Type="http://schemas.openxmlformats.org/officeDocument/2006/relationships/slide" Target="/ppt/slides/slide5.xml" Id="R5486eb2a2dad46df" /><Relationship Type="http://schemas.openxmlformats.org/officeDocument/2006/relationships/slide" Target="/ppt/slides/slide6.xml" Id="R6e4c80ddec0e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3c4590b4c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08fd38ac348a1" /><Relationship Type="http://schemas.openxmlformats.org/officeDocument/2006/relationships/theme" Target="/ppt/slideMasters/theme/theme1.xml" Id="R684ccdfbd7a7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08fd38ac348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f38e9757a40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e1f90370248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bef4e86e742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fac35df20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b6254fb0740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776ddc97a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LØRENSKOG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LØRENSKOG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v/Vidar Bøe, Gamle Bjørndalsvei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90 37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roy.hagen@yahoo.no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984 034 156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LØRENSKOG</a:t>
            </a:r>
          </a:p>
        </p:txBody>
      </p:sp>
    </p:spTree>
  </p:cSld>
  <p:clrMapOvr>
    <a:masterClrMapping xmlns:a="http://schemas.openxmlformats.org/drawingml/2006/main"/>
  </p:clrMapOvr>
</p:sld>
</file>