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295ba8930cf436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00efc839bbb43fd"/>
  </p:sldMasterIdLst>
  <p:sldIdLst>
    <p:sldId xmlns:r="http://schemas.openxmlformats.org/officeDocument/2006/relationships" id="256" r:id="R213c68301e2d4196"/>
    <p:sldId xmlns:r="http://schemas.openxmlformats.org/officeDocument/2006/relationships" id="257" r:id="R7e1ac318169b4653"/>
    <p:sldId xmlns:r="http://schemas.openxmlformats.org/officeDocument/2006/relationships" id="258" r:id="Re880f14421854f72"/>
    <p:sldId xmlns:r="http://schemas.openxmlformats.org/officeDocument/2006/relationships" id="259" r:id="R0a2be73057d34524"/>
    <p:sldId xmlns:r="http://schemas.openxmlformats.org/officeDocument/2006/relationships" id="260" r:id="R574550cb763e41e1"/>
    <p:sldId xmlns:r="http://schemas.openxmlformats.org/officeDocument/2006/relationships" id="261" r:id="R70e0302283064495"/>
    <p:sldId xmlns:r="http://schemas.openxmlformats.org/officeDocument/2006/relationships" id="262" r:id="Rb67f82e4644649e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0efc839bbb43fd" /><Relationship Type="http://schemas.openxmlformats.org/officeDocument/2006/relationships/slide" Target="/ppt/slides/slide1.xml" Id="R213c68301e2d4196" /><Relationship Type="http://schemas.openxmlformats.org/officeDocument/2006/relationships/slide" Target="/ppt/slides/slide2.xml" Id="R7e1ac318169b4653" /><Relationship Type="http://schemas.openxmlformats.org/officeDocument/2006/relationships/slide" Target="/ppt/slides/slide3.xml" Id="Re880f14421854f72" /><Relationship Type="http://schemas.openxmlformats.org/officeDocument/2006/relationships/slide" Target="/ppt/slides/slide4.xml" Id="R0a2be73057d34524" /><Relationship Type="http://schemas.openxmlformats.org/officeDocument/2006/relationships/slide" Target="/ppt/slides/slide5.xml" Id="R574550cb763e41e1" /><Relationship Type="http://schemas.openxmlformats.org/officeDocument/2006/relationships/slide" Target="/ppt/slides/slide6.xml" Id="R70e0302283064495" /><Relationship Type="http://schemas.openxmlformats.org/officeDocument/2006/relationships/slide" Target="/ppt/slides/slide7.xml" Id="Rb67f82e4644649e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a6a9ce69a0469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38bf59483a43c1" /><Relationship Type="http://schemas.openxmlformats.org/officeDocument/2006/relationships/theme" Target="/ppt/slideMasters/theme/theme1.xml" Id="Rd2d286a953344b0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a38bf59483a43c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865e2787424f8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5e1ae76bbd47b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539965838148d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850f5b444f49a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5e496de5b04bb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2c5ff06a254e0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f46bd078eb473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FÆRILI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FÆRILI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FÆRILI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FÆRILI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FÆRILI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FÆRILI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12 939 085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11 520 252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14 029 832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191 483 526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192 082 918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FÆRILI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DAASVAND AXEL HØVO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DAASVAND KAREN MARIE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FÆRILI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Jarlsborgveien 3J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59 17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984 023 030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FÆRILI AS</a:t>
            </a:r>
          </a:p>
        </p:txBody>
      </p:sp>
    </p:spTree>
  </p:cSld>
  <p:clrMapOvr>
    <a:masterClrMapping xmlns:a="http://schemas.openxmlformats.org/drawingml/2006/main"/>
  </p:clrMapOvr>
</p:sld>
</file>