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5b35909dbe45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91454881094f5e"/>
  </p:sldMasterIdLst>
  <p:sldIdLst>
    <p:sldId xmlns:r="http://schemas.openxmlformats.org/officeDocument/2006/relationships" id="256" r:id="Rf92fd42814604a8d"/>
    <p:sldId xmlns:r="http://schemas.openxmlformats.org/officeDocument/2006/relationships" id="257" r:id="R7044fa2f2b9646a2"/>
    <p:sldId xmlns:r="http://schemas.openxmlformats.org/officeDocument/2006/relationships" id="258" r:id="R99290e8c25dd4325"/>
    <p:sldId xmlns:r="http://schemas.openxmlformats.org/officeDocument/2006/relationships" id="259" r:id="Rd7f5437873614bfe"/>
    <p:sldId xmlns:r="http://schemas.openxmlformats.org/officeDocument/2006/relationships" id="260" r:id="Raa3a0acaf1294232"/>
    <p:sldId xmlns:r="http://schemas.openxmlformats.org/officeDocument/2006/relationships" id="261" r:id="R93c81ab5d7af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1454881094f5e" /><Relationship Type="http://schemas.openxmlformats.org/officeDocument/2006/relationships/slide" Target="/ppt/slides/slide1.xml" Id="Rf92fd42814604a8d" /><Relationship Type="http://schemas.openxmlformats.org/officeDocument/2006/relationships/slide" Target="/ppt/slides/slide2.xml" Id="R7044fa2f2b9646a2" /><Relationship Type="http://schemas.openxmlformats.org/officeDocument/2006/relationships/slide" Target="/ppt/slides/slide3.xml" Id="R99290e8c25dd4325" /><Relationship Type="http://schemas.openxmlformats.org/officeDocument/2006/relationships/slide" Target="/ppt/slides/slide4.xml" Id="Rd7f5437873614bfe" /><Relationship Type="http://schemas.openxmlformats.org/officeDocument/2006/relationships/slide" Target="/ppt/slides/slide5.xml" Id="Raa3a0acaf1294232" /><Relationship Type="http://schemas.openxmlformats.org/officeDocument/2006/relationships/slide" Target="/ppt/slides/slide6.xml" Id="R93c81ab5d7af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02d9fd79f47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e36ce90ef4966" /><Relationship Type="http://schemas.openxmlformats.org/officeDocument/2006/relationships/theme" Target="/ppt/slideMasters/theme/theme1.xml" Id="R7345406f3f8b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e36ce90ef49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74d4dea3d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813bdbd35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b7472f84e44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cc4e88a2f48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637b84c8e41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bfa59791b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FÆRILI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Jarlsborgveien 3J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17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984 023 030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