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7ed5ccf883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ba79641fcf46ee"/>
  </p:sldMasterIdLst>
  <p:sldIdLst>
    <p:sldId xmlns:r="http://schemas.openxmlformats.org/officeDocument/2006/relationships" id="256" r:id="Rf9d1c951cac34575"/>
    <p:sldId xmlns:r="http://schemas.openxmlformats.org/officeDocument/2006/relationships" id="257" r:id="R0f4840b773244ad1"/>
    <p:sldId xmlns:r="http://schemas.openxmlformats.org/officeDocument/2006/relationships" id="258" r:id="R578a04e5df1f48eb"/>
    <p:sldId xmlns:r="http://schemas.openxmlformats.org/officeDocument/2006/relationships" id="259" r:id="R10421cd2a6a14dd4"/>
    <p:sldId xmlns:r="http://schemas.openxmlformats.org/officeDocument/2006/relationships" id="260" r:id="Rf0229685c370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a79641fcf46ee" /><Relationship Type="http://schemas.openxmlformats.org/officeDocument/2006/relationships/slide" Target="/ppt/slides/slide1.xml" Id="Rf9d1c951cac34575" /><Relationship Type="http://schemas.openxmlformats.org/officeDocument/2006/relationships/slide" Target="/ppt/slides/slide2.xml" Id="R0f4840b773244ad1" /><Relationship Type="http://schemas.openxmlformats.org/officeDocument/2006/relationships/slide" Target="/ppt/slides/slide3.xml" Id="R578a04e5df1f48eb" /><Relationship Type="http://schemas.openxmlformats.org/officeDocument/2006/relationships/slide" Target="/ppt/slides/slide4.xml" Id="R10421cd2a6a14dd4" /><Relationship Type="http://schemas.openxmlformats.org/officeDocument/2006/relationships/slide" Target="/ppt/slides/slide5.xml" Id="Rf0229685c370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c8e0fd24c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9cb0fc3ab4329" /><Relationship Type="http://schemas.openxmlformats.org/officeDocument/2006/relationships/theme" Target="/ppt/slideMasters/theme/theme1.xml" Id="Rf8cdcdf24691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9cb0fc3ab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3822e37cf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4a0a8dd2b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ec21da9694d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558ac44f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76fbdb77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