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8f7329600349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1f72dc09b542b5"/>
  </p:sldMasterIdLst>
  <p:sldIdLst>
    <p:sldId xmlns:r="http://schemas.openxmlformats.org/officeDocument/2006/relationships" id="256" r:id="Rf6e405cb1fd84786"/>
    <p:sldId xmlns:r="http://schemas.openxmlformats.org/officeDocument/2006/relationships" id="257" r:id="R9434d945d7504a41"/>
    <p:sldId xmlns:r="http://schemas.openxmlformats.org/officeDocument/2006/relationships" id="258" r:id="Rc37cff84e7de4e5c"/>
    <p:sldId xmlns:r="http://schemas.openxmlformats.org/officeDocument/2006/relationships" id="259" r:id="Rc1e64ba98dca4795"/>
    <p:sldId xmlns:r="http://schemas.openxmlformats.org/officeDocument/2006/relationships" id="260" r:id="R7e0f94cc112e4ed7"/>
    <p:sldId xmlns:r="http://schemas.openxmlformats.org/officeDocument/2006/relationships" id="261" r:id="Re600e39f2dc74210"/>
    <p:sldId xmlns:r="http://schemas.openxmlformats.org/officeDocument/2006/relationships" id="262" r:id="R210fc741e72146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f72dc09b542b5" /><Relationship Type="http://schemas.openxmlformats.org/officeDocument/2006/relationships/slide" Target="/ppt/slides/slide1.xml" Id="Rf6e405cb1fd84786" /><Relationship Type="http://schemas.openxmlformats.org/officeDocument/2006/relationships/slide" Target="/ppt/slides/slide2.xml" Id="R9434d945d7504a41" /><Relationship Type="http://schemas.openxmlformats.org/officeDocument/2006/relationships/slide" Target="/ppt/slides/slide3.xml" Id="Rc37cff84e7de4e5c" /><Relationship Type="http://schemas.openxmlformats.org/officeDocument/2006/relationships/slide" Target="/ppt/slides/slide4.xml" Id="Rc1e64ba98dca4795" /><Relationship Type="http://schemas.openxmlformats.org/officeDocument/2006/relationships/slide" Target="/ppt/slides/slide5.xml" Id="R7e0f94cc112e4ed7" /><Relationship Type="http://schemas.openxmlformats.org/officeDocument/2006/relationships/slide" Target="/ppt/slides/slide6.xml" Id="Re600e39f2dc74210" /><Relationship Type="http://schemas.openxmlformats.org/officeDocument/2006/relationships/slide" Target="/ppt/slides/slide7.xml" Id="R210fc741e72146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ad81eac2848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7503cee554dce" /><Relationship Type="http://schemas.openxmlformats.org/officeDocument/2006/relationships/theme" Target="/ppt/slideMasters/theme/theme1.xml" Id="Rd9890e7a8da54d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c7503cee554d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5cc49abdc41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b5c44dcfb4d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20fd4c16f42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323d5b95742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75f59d88a41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6705199114e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18200c3b740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MEERU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MEERU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550 563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KAI TONNING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Torleiv Kvalviks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983 983 588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