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040ce7c664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decbc276144d5"/>
  </p:sldMasterIdLst>
  <p:sldIdLst>
    <p:sldId xmlns:r="http://schemas.openxmlformats.org/officeDocument/2006/relationships" id="256" r:id="R2183445ce3824771"/>
    <p:sldId xmlns:r="http://schemas.openxmlformats.org/officeDocument/2006/relationships" id="257" r:id="Rd0b433a0726b43a2"/>
    <p:sldId xmlns:r="http://schemas.openxmlformats.org/officeDocument/2006/relationships" id="258" r:id="Rb42dcea75ef34950"/>
    <p:sldId xmlns:r="http://schemas.openxmlformats.org/officeDocument/2006/relationships" id="259" r:id="Rd9044555ded34d05"/>
    <p:sldId xmlns:r="http://schemas.openxmlformats.org/officeDocument/2006/relationships" id="260" r:id="R0831c69f3491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decbc276144d5" /><Relationship Type="http://schemas.openxmlformats.org/officeDocument/2006/relationships/slide" Target="/ppt/slides/slide1.xml" Id="R2183445ce3824771" /><Relationship Type="http://schemas.openxmlformats.org/officeDocument/2006/relationships/slide" Target="/ppt/slides/slide2.xml" Id="Rd0b433a0726b43a2" /><Relationship Type="http://schemas.openxmlformats.org/officeDocument/2006/relationships/slide" Target="/ppt/slides/slide3.xml" Id="Rb42dcea75ef34950" /><Relationship Type="http://schemas.openxmlformats.org/officeDocument/2006/relationships/slide" Target="/ppt/slides/slide4.xml" Id="Rd9044555ded34d05" /><Relationship Type="http://schemas.openxmlformats.org/officeDocument/2006/relationships/slide" Target="/ppt/slides/slide5.xml" Id="R0831c69f3491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949ed25a6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02c0a98b3433f" /><Relationship Type="http://schemas.openxmlformats.org/officeDocument/2006/relationships/theme" Target="/ppt/slideMasters/theme/theme1.xml" Id="R0c53eda73a62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02c0a98b3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bf35b369b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bbe9c9e06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9606b212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cf6f903a0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87dbf44e5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