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98c5f2be3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906cbf76642dd"/>
  </p:sldMasterIdLst>
  <p:sldIdLst>
    <p:sldId xmlns:r="http://schemas.openxmlformats.org/officeDocument/2006/relationships" id="256" r:id="R57e4cb0fa4b74480"/>
    <p:sldId xmlns:r="http://schemas.openxmlformats.org/officeDocument/2006/relationships" id="257" r:id="R24be9739f1a44078"/>
    <p:sldId xmlns:r="http://schemas.openxmlformats.org/officeDocument/2006/relationships" id="258" r:id="Rd68df4ab82d2419e"/>
    <p:sldId xmlns:r="http://schemas.openxmlformats.org/officeDocument/2006/relationships" id="259" r:id="Rab6c0ba8fec145e0"/>
    <p:sldId xmlns:r="http://schemas.openxmlformats.org/officeDocument/2006/relationships" id="260" r:id="R6372dc41050e431f"/>
    <p:sldId xmlns:r="http://schemas.openxmlformats.org/officeDocument/2006/relationships" id="261" r:id="R68ca030a95724db8"/>
    <p:sldId xmlns:r="http://schemas.openxmlformats.org/officeDocument/2006/relationships" id="262" r:id="R6f8f1f71685e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906cbf76642dd" /><Relationship Type="http://schemas.openxmlformats.org/officeDocument/2006/relationships/slide" Target="/ppt/slides/slide1.xml" Id="R57e4cb0fa4b74480" /><Relationship Type="http://schemas.openxmlformats.org/officeDocument/2006/relationships/slide" Target="/ppt/slides/slide2.xml" Id="R24be9739f1a44078" /><Relationship Type="http://schemas.openxmlformats.org/officeDocument/2006/relationships/slide" Target="/ppt/slides/slide3.xml" Id="Rd68df4ab82d2419e" /><Relationship Type="http://schemas.openxmlformats.org/officeDocument/2006/relationships/slide" Target="/ppt/slides/slide4.xml" Id="Rab6c0ba8fec145e0" /><Relationship Type="http://schemas.openxmlformats.org/officeDocument/2006/relationships/slide" Target="/ppt/slides/slide5.xml" Id="R6372dc41050e431f" /><Relationship Type="http://schemas.openxmlformats.org/officeDocument/2006/relationships/slide" Target="/ppt/slides/slide6.xml" Id="R68ca030a95724db8" /><Relationship Type="http://schemas.openxmlformats.org/officeDocument/2006/relationships/slide" Target="/ppt/slides/slide7.xml" Id="R6f8f1f71685e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b2660c8be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512cef4f4eb7" /><Relationship Type="http://schemas.openxmlformats.org/officeDocument/2006/relationships/theme" Target="/ppt/slideMasters/theme/theme1.xml" Id="Rea5eb1fb46ed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f512cef4f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c474d974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5e0679aa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60b7e4eb5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fec668d0a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ff18d528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deb7bca6b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440d8f92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NETKEM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NETKEM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80 651 069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RUNE HILSETH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HILSETH-HARTWIG MONICA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82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