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22eed53df848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1061c7a116471d"/>
  </p:sldMasterIdLst>
  <p:sldIdLst>
    <p:sldId xmlns:r="http://schemas.openxmlformats.org/officeDocument/2006/relationships" id="256" r:id="R03b32be9a1234c0c"/>
    <p:sldId xmlns:r="http://schemas.openxmlformats.org/officeDocument/2006/relationships" id="257" r:id="R2e6d9794a2234a80"/>
    <p:sldId xmlns:r="http://schemas.openxmlformats.org/officeDocument/2006/relationships" id="258" r:id="R761d133be9c44725"/>
    <p:sldId xmlns:r="http://schemas.openxmlformats.org/officeDocument/2006/relationships" id="259" r:id="Rc684a860936a4532"/>
    <p:sldId xmlns:r="http://schemas.openxmlformats.org/officeDocument/2006/relationships" id="260" r:id="R122f23a029114b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1061c7a116471d" /><Relationship Type="http://schemas.openxmlformats.org/officeDocument/2006/relationships/slide" Target="/ppt/slides/slide1.xml" Id="R03b32be9a1234c0c" /><Relationship Type="http://schemas.openxmlformats.org/officeDocument/2006/relationships/slide" Target="/ppt/slides/slide2.xml" Id="R2e6d9794a2234a80" /><Relationship Type="http://schemas.openxmlformats.org/officeDocument/2006/relationships/slide" Target="/ppt/slides/slide3.xml" Id="R761d133be9c44725" /><Relationship Type="http://schemas.openxmlformats.org/officeDocument/2006/relationships/slide" Target="/ppt/slides/slide4.xml" Id="Rc684a860936a4532" /><Relationship Type="http://schemas.openxmlformats.org/officeDocument/2006/relationships/slide" Target="/ppt/slides/slide5.xml" Id="R122f23a029114b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75313ec8d643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bb27028994c39" /><Relationship Type="http://schemas.openxmlformats.org/officeDocument/2006/relationships/theme" Target="/ppt/slideMasters/theme/theme1.xml" Id="R2bc94f14ec3c43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ebb27028994c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a03a6031942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5f75d198941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90595459e4d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a29774a1944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9fb11fba343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JUBA - OSLO OG AKERSHUS KRETS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- OSLO OG AKERSHUS KRETS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JUBA - OSLO OG AKERSHUS KRETS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- OSLO OG AKERSHUS KRETS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- OSLO OG AKERSHUS KRETS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- OSLO OG AKERSHUS KRETS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Inger Olsbu, Vestbyveien 23M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45 44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983 867 928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- OSLO OG AKERSHUS KRETS</a:t>
            </a:r>
          </a:p>
        </p:txBody>
      </p:sp>
    </p:spTree>
  </p:cSld>
  <p:clrMapOvr>
    <a:masterClrMapping xmlns:a="http://schemas.openxmlformats.org/drawingml/2006/main"/>
  </p:clrMapOvr>
</p:sld>
</file>