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8f015f1ef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2337f100b481e"/>
  </p:sldMasterIdLst>
  <p:sldIdLst>
    <p:sldId xmlns:r="http://schemas.openxmlformats.org/officeDocument/2006/relationships" id="256" r:id="Rf91e1ea31eda47fa"/>
    <p:sldId xmlns:r="http://schemas.openxmlformats.org/officeDocument/2006/relationships" id="257" r:id="Ra30d0e115df146a9"/>
    <p:sldId xmlns:r="http://schemas.openxmlformats.org/officeDocument/2006/relationships" id="258" r:id="R191fee38aa434afd"/>
    <p:sldId xmlns:r="http://schemas.openxmlformats.org/officeDocument/2006/relationships" id="259" r:id="R1dbd4812ff3a43a3"/>
    <p:sldId xmlns:r="http://schemas.openxmlformats.org/officeDocument/2006/relationships" id="260" r:id="Rfacd14128174400c"/>
    <p:sldId xmlns:r="http://schemas.openxmlformats.org/officeDocument/2006/relationships" id="261" r:id="R9cff3c01793d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2337f100b481e" /><Relationship Type="http://schemas.openxmlformats.org/officeDocument/2006/relationships/slide" Target="/ppt/slides/slide1.xml" Id="Rf91e1ea31eda47fa" /><Relationship Type="http://schemas.openxmlformats.org/officeDocument/2006/relationships/slide" Target="/ppt/slides/slide2.xml" Id="Ra30d0e115df146a9" /><Relationship Type="http://schemas.openxmlformats.org/officeDocument/2006/relationships/slide" Target="/ppt/slides/slide3.xml" Id="R191fee38aa434afd" /><Relationship Type="http://schemas.openxmlformats.org/officeDocument/2006/relationships/slide" Target="/ppt/slides/slide4.xml" Id="R1dbd4812ff3a43a3" /><Relationship Type="http://schemas.openxmlformats.org/officeDocument/2006/relationships/slide" Target="/ppt/slides/slide5.xml" Id="Rfacd14128174400c" /><Relationship Type="http://schemas.openxmlformats.org/officeDocument/2006/relationships/slide" Target="/ppt/slides/slide6.xml" Id="R9cff3c01793d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3ce4843db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36bf10b940b6" /><Relationship Type="http://schemas.openxmlformats.org/officeDocument/2006/relationships/theme" Target="/ppt/slideMasters/theme/theme1.xml" Id="R2ac200011dda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736bf10b9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b42231a1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81adc8864d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97fb17672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232300af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54f47856a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1ae84604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- OSLO OG AKERSHUS KRETS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Inger Olsbu, Vestbyveien 23M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