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0a669d6bb842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9ff3cf63b8422c"/>
  </p:sldMasterIdLst>
  <p:sldIdLst>
    <p:sldId xmlns:r="http://schemas.openxmlformats.org/officeDocument/2006/relationships" id="256" r:id="R1e884b6a45c94dff"/>
    <p:sldId xmlns:r="http://schemas.openxmlformats.org/officeDocument/2006/relationships" id="257" r:id="R98c6dc32070b4eae"/>
    <p:sldId xmlns:r="http://schemas.openxmlformats.org/officeDocument/2006/relationships" id="258" r:id="R184a09df0bad4c94"/>
    <p:sldId xmlns:r="http://schemas.openxmlformats.org/officeDocument/2006/relationships" id="259" r:id="R33d23ba0f2ea42be"/>
    <p:sldId xmlns:r="http://schemas.openxmlformats.org/officeDocument/2006/relationships" id="260" r:id="R97ce6e519c034743"/>
    <p:sldId xmlns:r="http://schemas.openxmlformats.org/officeDocument/2006/relationships" id="261" r:id="R6025eaf5169e4d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9ff3cf63b8422c" /><Relationship Type="http://schemas.openxmlformats.org/officeDocument/2006/relationships/slide" Target="/ppt/slides/slide1.xml" Id="R1e884b6a45c94dff" /><Relationship Type="http://schemas.openxmlformats.org/officeDocument/2006/relationships/slide" Target="/ppt/slides/slide2.xml" Id="R98c6dc32070b4eae" /><Relationship Type="http://schemas.openxmlformats.org/officeDocument/2006/relationships/slide" Target="/ppt/slides/slide3.xml" Id="R184a09df0bad4c94" /><Relationship Type="http://schemas.openxmlformats.org/officeDocument/2006/relationships/slide" Target="/ppt/slides/slide4.xml" Id="R33d23ba0f2ea42be" /><Relationship Type="http://schemas.openxmlformats.org/officeDocument/2006/relationships/slide" Target="/ppt/slides/slide5.xml" Id="R97ce6e519c034743" /><Relationship Type="http://schemas.openxmlformats.org/officeDocument/2006/relationships/slide" Target="/ppt/slides/slide6.xml" Id="R6025eaf5169e4d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e26cbd3d1047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ebfc97d1147c5" /><Relationship Type="http://schemas.openxmlformats.org/officeDocument/2006/relationships/theme" Target="/ppt/slideMasters/theme/theme1.xml" Id="R1a7f5af332bf40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aebfc97d1147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81311bc6a42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22cd6bc0143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f2d9f37f34e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978f266864e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db82edbff45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9c85e677b4a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LEO REVISJON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 REVISJON DA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28 082 030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10 443 161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10 480 027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12 163 138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15 218 533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07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grimsoen@leorevisjon.no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www.leorevisjon.no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983 846 459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