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81c3ca1d7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9b0b95b494008"/>
  </p:sldMasterIdLst>
  <p:sldIdLst>
    <p:sldId xmlns:r="http://schemas.openxmlformats.org/officeDocument/2006/relationships" id="256" r:id="R4fe78e914c7d400c"/>
    <p:sldId xmlns:r="http://schemas.openxmlformats.org/officeDocument/2006/relationships" id="257" r:id="Rf83c16d1851f4ff0"/>
    <p:sldId xmlns:r="http://schemas.openxmlformats.org/officeDocument/2006/relationships" id="258" r:id="R029b13713cae484d"/>
    <p:sldId xmlns:r="http://schemas.openxmlformats.org/officeDocument/2006/relationships" id="259" r:id="R816f48eae7024934"/>
    <p:sldId xmlns:r="http://schemas.openxmlformats.org/officeDocument/2006/relationships" id="260" r:id="R805e9d1c0808407c"/>
    <p:sldId xmlns:r="http://schemas.openxmlformats.org/officeDocument/2006/relationships" id="261" r:id="R27167d81efc74292"/>
    <p:sldId xmlns:r="http://schemas.openxmlformats.org/officeDocument/2006/relationships" id="262" r:id="R44ac01443b5b46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9b0b95b494008" /><Relationship Type="http://schemas.openxmlformats.org/officeDocument/2006/relationships/slide" Target="/ppt/slides/slide1.xml" Id="R4fe78e914c7d400c" /><Relationship Type="http://schemas.openxmlformats.org/officeDocument/2006/relationships/slide" Target="/ppt/slides/slide2.xml" Id="Rf83c16d1851f4ff0" /><Relationship Type="http://schemas.openxmlformats.org/officeDocument/2006/relationships/slide" Target="/ppt/slides/slide3.xml" Id="R029b13713cae484d" /><Relationship Type="http://schemas.openxmlformats.org/officeDocument/2006/relationships/slide" Target="/ppt/slides/slide4.xml" Id="R816f48eae7024934" /><Relationship Type="http://schemas.openxmlformats.org/officeDocument/2006/relationships/slide" Target="/ppt/slides/slide5.xml" Id="R805e9d1c0808407c" /><Relationship Type="http://schemas.openxmlformats.org/officeDocument/2006/relationships/slide" Target="/ppt/slides/slide6.xml" Id="R27167d81efc74292" /><Relationship Type="http://schemas.openxmlformats.org/officeDocument/2006/relationships/slide" Target="/ppt/slides/slide7.xml" Id="R44ac01443b5b46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b25765cb1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5c06d79254953" /><Relationship Type="http://schemas.openxmlformats.org/officeDocument/2006/relationships/theme" Target="/ppt/slideMasters/theme/theme1.xml" Id="Rb79fe483a755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5c06d792549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098957fc6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e9be4562c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c01094ae5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d1d915d96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8aab07506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11e7e2dd1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9cd33dbb6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