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79de2fa09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cb7d8d2acd423f"/>
  </p:sldMasterIdLst>
  <p:sldIdLst>
    <p:sldId xmlns:r="http://schemas.openxmlformats.org/officeDocument/2006/relationships" id="256" r:id="R93faf059f9d840ae"/>
    <p:sldId xmlns:r="http://schemas.openxmlformats.org/officeDocument/2006/relationships" id="257" r:id="Ra132df7f10cf442c"/>
    <p:sldId xmlns:r="http://schemas.openxmlformats.org/officeDocument/2006/relationships" id="258" r:id="R1a6b3a86d18c4fb5"/>
    <p:sldId xmlns:r="http://schemas.openxmlformats.org/officeDocument/2006/relationships" id="259" r:id="R9ac3cf73188f47eb"/>
    <p:sldId xmlns:r="http://schemas.openxmlformats.org/officeDocument/2006/relationships" id="260" r:id="Rbf7359b3db9f4083"/>
    <p:sldId xmlns:r="http://schemas.openxmlformats.org/officeDocument/2006/relationships" id="261" r:id="Rda40bc19c36543db"/>
    <p:sldId xmlns:r="http://schemas.openxmlformats.org/officeDocument/2006/relationships" id="262" r:id="Rf84742dad3db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b7d8d2acd423f" /><Relationship Type="http://schemas.openxmlformats.org/officeDocument/2006/relationships/slide" Target="/ppt/slides/slide1.xml" Id="R93faf059f9d840ae" /><Relationship Type="http://schemas.openxmlformats.org/officeDocument/2006/relationships/slide" Target="/ppt/slides/slide2.xml" Id="Ra132df7f10cf442c" /><Relationship Type="http://schemas.openxmlformats.org/officeDocument/2006/relationships/slide" Target="/ppt/slides/slide3.xml" Id="R1a6b3a86d18c4fb5" /><Relationship Type="http://schemas.openxmlformats.org/officeDocument/2006/relationships/slide" Target="/ppt/slides/slide4.xml" Id="R9ac3cf73188f47eb" /><Relationship Type="http://schemas.openxmlformats.org/officeDocument/2006/relationships/slide" Target="/ppt/slides/slide5.xml" Id="Rbf7359b3db9f4083" /><Relationship Type="http://schemas.openxmlformats.org/officeDocument/2006/relationships/slide" Target="/ppt/slides/slide6.xml" Id="Rda40bc19c36543db" /><Relationship Type="http://schemas.openxmlformats.org/officeDocument/2006/relationships/slide" Target="/ppt/slides/slide7.xml" Id="Rf84742dad3db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f8284c9b4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99da27634439f" /><Relationship Type="http://schemas.openxmlformats.org/officeDocument/2006/relationships/theme" Target="/ppt/slideMasters/theme/theme1.xml" Id="Re441fbe507e0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99da2763443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be38fc66f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4a437bad3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eee1b2f6a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6bf14ec4f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363b87df5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3bde7e3c445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ca5796749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44 971 874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47 037 923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JEREMIASSEN HARALD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BENTE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Skarefjellet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81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983 806 929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