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07babad76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b85358a834803"/>
  </p:sldMasterIdLst>
  <p:sldIdLst>
    <p:sldId xmlns:r="http://schemas.openxmlformats.org/officeDocument/2006/relationships" id="256" r:id="R82fd0ddfa03b4bba"/>
    <p:sldId xmlns:r="http://schemas.openxmlformats.org/officeDocument/2006/relationships" id="257" r:id="R8197d7f9475f487e"/>
    <p:sldId xmlns:r="http://schemas.openxmlformats.org/officeDocument/2006/relationships" id="258" r:id="R66e5712e2a584882"/>
    <p:sldId xmlns:r="http://schemas.openxmlformats.org/officeDocument/2006/relationships" id="259" r:id="Rf14aaeb17fe34034"/>
    <p:sldId xmlns:r="http://schemas.openxmlformats.org/officeDocument/2006/relationships" id="260" r:id="Ra67ade7bf7d54a2a"/>
    <p:sldId xmlns:r="http://schemas.openxmlformats.org/officeDocument/2006/relationships" id="261" r:id="Rdb1427a9d1a94872"/>
    <p:sldId xmlns:r="http://schemas.openxmlformats.org/officeDocument/2006/relationships" id="262" r:id="Rd8bfac405498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b85358a834803" /><Relationship Type="http://schemas.openxmlformats.org/officeDocument/2006/relationships/slide" Target="/ppt/slides/slide1.xml" Id="R82fd0ddfa03b4bba" /><Relationship Type="http://schemas.openxmlformats.org/officeDocument/2006/relationships/slide" Target="/ppt/slides/slide2.xml" Id="R8197d7f9475f487e" /><Relationship Type="http://schemas.openxmlformats.org/officeDocument/2006/relationships/slide" Target="/ppt/slides/slide3.xml" Id="R66e5712e2a584882" /><Relationship Type="http://schemas.openxmlformats.org/officeDocument/2006/relationships/slide" Target="/ppt/slides/slide4.xml" Id="Rf14aaeb17fe34034" /><Relationship Type="http://schemas.openxmlformats.org/officeDocument/2006/relationships/slide" Target="/ppt/slides/slide5.xml" Id="Ra67ade7bf7d54a2a" /><Relationship Type="http://schemas.openxmlformats.org/officeDocument/2006/relationships/slide" Target="/ppt/slides/slide6.xml" Id="Rdb1427a9d1a94872" /><Relationship Type="http://schemas.openxmlformats.org/officeDocument/2006/relationships/slide" Target="/ppt/slides/slide7.xml" Id="Rd8bfac405498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9c5f3c2d1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8788cec0454b" /><Relationship Type="http://schemas.openxmlformats.org/officeDocument/2006/relationships/theme" Target="/ppt/slideMasters/theme/theme1.xml" Id="Rff02ba0f8d52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58788cec0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11cd2e0c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841b2b77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e9259fc8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8510904b7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eadddfe4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ee0fee7d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6a4aff339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