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b0b8a9c1f4a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1a7290e2a4ec0"/>
  </p:sldMasterIdLst>
  <p:sldIdLst>
    <p:sldId xmlns:r="http://schemas.openxmlformats.org/officeDocument/2006/relationships" id="256" r:id="Rdcec8845f84b4ef4"/>
    <p:sldId xmlns:r="http://schemas.openxmlformats.org/officeDocument/2006/relationships" id="257" r:id="R62767547c0fc4743"/>
    <p:sldId xmlns:r="http://schemas.openxmlformats.org/officeDocument/2006/relationships" id="258" r:id="R9925a13407cc4d43"/>
    <p:sldId xmlns:r="http://schemas.openxmlformats.org/officeDocument/2006/relationships" id="259" r:id="Rd919707bc8d54ff1"/>
    <p:sldId xmlns:r="http://schemas.openxmlformats.org/officeDocument/2006/relationships" id="260" r:id="R799a40bbda4840ac"/>
    <p:sldId xmlns:r="http://schemas.openxmlformats.org/officeDocument/2006/relationships" id="261" r:id="Rdde8cdf05b7b47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1a7290e2a4ec0" /><Relationship Type="http://schemas.openxmlformats.org/officeDocument/2006/relationships/slide" Target="/ppt/slides/slide1.xml" Id="Rdcec8845f84b4ef4" /><Relationship Type="http://schemas.openxmlformats.org/officeDocument/2006/relationships/slide" Target="/ppt/slides/slide2.xml" Id="R62767547c0fc4743" /><Relationship Type="http://schemas.openxmlformats.org/officeDocument/2006/relationships/slide" Target="/ppt/slides/slide3.xml" Id="R9925a13407cc4d43" /><Relationship Type="http://schemas.openxmlformats.org/officeDocument/2006/relationships/slide" Target="/ppt/slides/slide4.xml" Id="Rd919707bc8d54ff1" /><Relationship Type="http://schemas.openxmlformats.org/officeDocument/2006/relationships/slide" Target="/ppt/slides/slide5.xml" Id="R799a40bbda4840ac" /><Relationship Type="http://schemas.openxmlformats.org/officeDocument/2006/relationships/slide" Target="/ppt/slides/slide6.xml" Id="Rdde8cdf05b7b47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43458cbef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5cb10f7ec4661" /><Relationship Type="http://schemas.openxmlformats.org/officeDocument/2006/relationships/theme" Target="/ppt/slideMasters/theme/theme1.xml" Id="R3ccff43d7271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5cb10f7ec46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84fab3c04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15f0ad8f0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bfaccb4a0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67926ad14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80be754a4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b7e44581f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983 773 370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