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2fcbb4811a4c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61fb981fa943f5"/>
  </p:sldMasterIdLst>
  <p:sldIdLst>
    <p:sldId xmlns:r="http://schemas.openxmlformats.org/officeDocument/2006/relationships" id="256" r:id="R50c3664b01094b61"/>
    <p:sldId xmlns:r="http://schemas.openxmlformats.org/officeDocument/2006/relationships" id="257" r:id="Re2bd1d62700f42d7"/>
    <p:sldId xmlns:r="http://schemas.openxmlformats.org/officeDocument/2006/relationships" id="258" r:id="R9f35ae620cf446b0"/>
    <p:sldId xmlns:r="http://schemas.openxmlformats.org/officeDocument/2006/relationships" id="259" r:id="Rf67717154c594946"/>
    <p:sldId xmlns:r="http://schemas.openxmlformats.org/officeDocument/2006/relationships" id="260" r:id="Rcb4f2cf0bcaa49e9"/>
    <p:sldId xmlns:r="http://schemas.openxmlformats.org/officeDocument/2006/relationships" id="261" r:id="R67edd2b4a6cb4504"/>
    <p:sldId xmlns:r="http://schemas.openxmlformats.org/officeDocument/2006/relationships" id="262" r:id="Re62c211d93b642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1fb981fa943f5" /><Relationship Type="http://schemas.openxmlformats.org/officeDocument/2006/relationships/slide" Target="/ppt/slides/slide1.xml" Id="R50c3664b01094b61" /><Relationship Type="http://schemas.openxmlformats.org/officeDocument/2006/relationships/slide" Target="/ppt/slides/slide2.xml" Id="Re2bd1d62700f42d7" /><Relationship Type="http://schemas.openxmlformats.org/officeDocument/2006/relationships/slide" Target="/ppt/slides/slide3.xml" Id="R9f35ae620cf446b0" /><Relationship Type="http://schemas.openxmlformats.org/officeDocument/2006/relationships/slide" Target="/ppt/slides/slide4.xml" Id="Rf67717154c594946" /><Relationship Type="http://schemas.openxmlformats.org/officeDocument/2006/relationships/slide" Target="/ppt/slides/slide5.xml" Id="Rcb4f2cf0bcaa49e9" /><Relationship Type="http://schemas.openxmlformats.org/officeDocument/2006/relationships/slide" Target="/ppt/slides/slide6.xml" Id="R67edd2b4a6cb4504" /><Relationship Type="http://schemas.openxmlformats.org/officeDocument/2006/relationships/slide" Target="/ppt/slides/slide7.xml" Id="Re62c211d93b642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eb249166b41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2e39b5ab14c7e" /><Relationship Type="http://schemas.openxmlformats.org/officeDocument/2006/relationships/theme" Target="/ppt/slideMasters/theme/theme1.xml" Id="Rf357ec8e005d4c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62e39b5ab14c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5321f7e6847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cb0cbc9c442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70b04480e4e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fabbf0f0146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3a7eaace145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802b5881e42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1630e074d43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BERRYKATE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BERRYKATE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1 349 191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32 649 393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32 959 066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MARTINE CECILIE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983 745 032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