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d8ea4028142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63b1de71f47bd"/>
  </p:sldMasterIdLst>
  <p:sldIdLst>
    <p:sldId xmlns:r="http://schemas.openxmlformats.org/officeDocument/2006/relationships" id="256" r:id="R1e0a3250696f4542"/>
    <p:sldId xmlns:r="http://schemas.openxmlformats.org/officeDocument/2006/relationships" id="257" r:id="R80fcda669f4a4f08"/>
    <p:sldId xmlns:r="http://schemas.openxmlformats.org/officeDocument/2006/relationships" id="258" r:id="Rae07ec7655fc433a"/>
    <p:sldId xmlns:r="http://schemas.openxmlformats.org/officeDocument/2006/relationships" id="259" r:id="R9a35527f3721471f"/>
    <p:sldId xmlns:r="http://schemas.openxmlformats.org/officeDocument/2006/relationships" id="260" r:id="Rd8fb0415f8044206"/>
    <p:sldId xmlns:r="http://schemas.openxmlformats.org/officeDocument/2006/relationships" id="261" r:id="Rc9884c10b0c74e7e"/>
    <p:sldId xmlns:r="http://schemas.openxmlformats.org/officeDocument/2006/relationships" id="262" r:id="R57c85162961348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63b1de71f47bd" /><Relationship Type="http://schemas.openxmlformats.org/officeDocument/2006/relationships/slide" Target="/ppt/slides/slide1.xml" Id="R1e0a3250696f4542" /><Relationship Type="http://schemas.openxmlformats.org/officeDocument/2006/relationships/slide" Target="/ppt/slides/slide2.xml" Id="R80fcda669f4a4f08" /><Relationship Type="http://schemas.openxmlformats.org/officeDocument/2006/relationships/slide" Target="/ppt/slides/slide3.xml" Id="Rae07ec7655fc433a" /><Relationship Type="http://schemas.openxmlformats.org/officeDocument/2006/relationships/slide" Target="/ppt/slides/slide4.xml" Id="R9a35527f3721471f" /><Relationship Type="http://schemas.openxmlformats.org/officeDocument/2006/relationships/slide" Target="/ppt/slides/slide5.xml" Id="Rd8fb0415f8044206" /><Relationship Type="http://schemas.openxmlformats.org/officeDocument/2006/relationships/slide" Target="/ppt/slides/slide6.xml" Id="Rc9884c10b0c74e7e" /><Relationship Type="http://schemas.openxmlformats.org/officeDocument/2006/relationships/slide" Target="/ppt/slides/slide7.xml" Id="R57c85162961348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b3db3b550b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c6832ac4945b7" /><Relationship Type="http://schemas.openxmlformats.org/officeDocument/2006/relationships/theme" Target="/ppt/slideMasters/theme/theme1.xml" Id="Rff318b844b9e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c6832ac49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5f7a6ad37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3987f34b7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28dc06a88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a76c8fa764a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3f809ce92b41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6026b654e742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cc1b1041040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1 326 900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−2 162 972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−9 674 615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133 575 627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182 040 337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KARIN BJELKE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GRANT KENNETH IVAR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983 539 033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 INVEST AS</a:t>
            </a:r>
          </a:p>
        </p:txBody>
      </p:sp>
    </p:spTree>
  </p:cSld>
  <p:clrMapOvr>
    <a:masterClrMapping xmlns:a="http://schemas.openxmlformats.org/drawingml/2006/main"/>
  </p:clrMapOvr>
</p:sld>
</file>