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1f9c45c51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4ef8016254482"/>
  </p:sldMasterIdLst>
  <p:sldIdLst>
    <p:sldId xmlns:r="http://schemas.openxmlformats.org/officeDocument/2006/relationships" id="256" r:id="Rd69868cc449c4b06"/>
    <p:sldId xmlns:r="http://schemas.openxmlformats.org/officeDocument/2006/relationships" id="257" r:id="R7eba6333cecb4764"/>
    <p:sldId xmlns:r="http://schemas.openxmlformats.org/officeDocument/2006/relationships" id="258" r:id="Ra226f29daf514eb5"/>
    <p:sldId xmlns:r="http://schemas.openxmlformats.org/officeDocument/2006/relationships" id="259" r:id="R4ad3c75167e64d26"/>
    <p:sldId xmlns:r="http://schemas.openxmlformats.org/officeDocument/2006/relationships" id="260" r:id="Rcaf88b8aa7594109"/>
    <p:sldId xmlns:r="http://schemas.openxmlformats.org/officeDocument/2006/relationships" id="261" r:id="Rcd91420e9a704068"/>
    <p:sldId xmlns:r="http://schemas.openxmlformats.org/officeDocument/2006/relationships" id="262" r:id="R5f076845274e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4ef8016254482" /><Relationship Type="http://schemas.openxmlformats.org/officeDocument/2006/relationships/slide" Target="/ppt/slides/slide1.xml" Id="Rd69868cc449c4b06" /><Relationship Type="http://schemas.openxmlformats.org/officeDocument/2006/relationships/slide" Target="/ppt/slides/slide2.xml" Id="R7eba6333cecb4764" /><Relationship Type="http://schemas.openxmlformats.org/officeDocument/2006/relationships/slide" Target="/ppt/slides/slide3.xml" Id="Ra226f29daf514eb5" /><Relationship Type="http://schemas.openxmlformats.org/officeDocument/2006/relationships/slide" Target="/ppt/slides/slide4.xml" Id="R4ad3c75167e64d26" /><Relationship Type="http://schemas.openxmlformats.org/officeDocument/2006/relationships/slide" Target="/ppt/slides/slide5.xml" Id="Rcaf88b8aa7594109" /><Relationship Type="http://schemas.openxmlformats.org/officeDocument/2006/relationships/slide" Target="/ppt/slides/slide6.xml" Id="Rcd91420e9a704068" /><Relationship Type="http://schemas.openxmlformats.org/officeDocument/2006/relationships/slide" Target="/ppt/slides/slide7.xml" Id="R5f076845274e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95c084cd3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4b7d6b6f64234" /><Relationship Type="http://schemas.openxmlformats.org/officeDocument/2006/relationships/theme" Target="/ppt/slideMasters/theme/theme1.xml" Id="R674a2e59d0ef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4b7d6b6f6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ece7acd80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e074c7dc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2551f676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83ed613a6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e035e4c6b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626140d6d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b3001f7da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