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fc5b1b05e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cee28535a4c72"/>
  </p:sldMasterIdLst>
  <p:sldIdLst>
    <p:sldId xmlns:r="http://schemas.openxmlformats.org/officeDocument/2006/relationships" id="256" r:id="R4a56bacd9a804dca"/>
    <p:sldId xmlns:r="http://schemas.openxmlformats.org/officeDocument/2006/relationships" id="257" r:id="R51e9e5d0ebff49b0"/>
    <p:sldId xmlns:r="http://schemas.openxmlformats.org/officeDocument/2006/relationships" id="258" r:id="R61c023d033a5479a"/>
    <p:sldId xmlns:r="http://schemas.openxmlformats.org/officeDocument/2006/relationships" id="259" r:id="Rcd2eec37e7314bdf"/>
    <p:sldId xmlns:r="http://schemas.openxmlformats.org/officeDocument/2006/relationships" id="260" r:id="R88de76f0b7b74c78"/>
    <p:sldId xmlns:r="http://schemas.openxmlformats.org/officeDocument/2006/relationships" id="261" r:id="Rcb9400cde0f14e54"/>
    <p:sldId xmlns:r="http://schemas.openxmlformats.org/officeDocument/2006/relationships" id="262" r:id="R851bb12b02e5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cee28535a4c72" /><Relationship Type="http://schemas.openxmlformats.org/officeDocument/2006/relationships/slide" Target="/ppt/slides/slide1.xml" Id="R4a56bacd9a804dca" /><Relationship Type="http://schemas.openxmlformats.org/officeDocument/2006/relationships/slide" Target="/ppt/slides/slide2.xml" Id="R51e9e5d0ebff49b0" /><Relationship Type="http://schemas.openxmlformats.org/officeDocument/2006/relationships/slide" Target="/ppt/slides/slide3.xml" Id="R61c023d033a5479a" /><Relationship Type="http://schemas.openxmlformats.org/officeDocument/2006/relationships/slide" Target="/ppt/slides/slide4.xml" Id="Rcd2eec37e7314bdf" /><Relationship Type="http://schemas.openxmlformats.org/officeDocument/2006/relationships/slide" Target="/ppt/slides/slide5.xml" Id="R88de76f0b7b74c78" /><Relationship Type="http://schemas.openxmlformats.org/officeDocument/2006/relationships/slide" Target="/ppt/slides/slide6.xml" Id="Rcb9400cde0f14e54" /><Relationship Type="http://schemas.openxmlformats.org/officeDocument/2006/relationships/slide" Target="/ppt/slides/slide7.xml" Id="R851bb12b02e5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8e3c37dfb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9844a9844520" /><Relationship Type="http://schemas.openxmlformats.org/officeDocument/2006/relationships/theme" Target="/ppt/slideMasters/theme/theme1.xml" Id="Rc71f9c8288eb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e9844a984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123bdb26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93dd77df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53305934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8a3fdcd4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9618b5de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6d273d54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da3794d5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