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e8689dfbc348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055865a44b4102"/>
  </p:sldMasterIdLst>
  <p:sldIdLst>
    <p:sldId xmlns:r="http://schemas.openxmlformats.org/officeDocument/2006/relationships" id="256" r:id="Rac94285193a641be"/>
    <p:sldId xmlns:r="http://schemas.openxmlformats.org/officeDocument/2006/relationships" id="257" r:id="R3785d3c9ae784275"/>
    <p:sldId xmlns:r="http://schemas.openxmlformats.org/officeDocument/2006/relationships" id="258" r:id="R131dfdbbf9684b17"/>
    <p:sldId xmlns:r="http://schemas.openxmlformats.org/officeDocument/2006/relationships" id="259" r:id="R35c214fa8d4945c9"/>
    <p:sldId xmlns:r="http://schemas.openxmlformats.org/officeDocument/2006/relationships" id="260" r:id="Rc6a1bcaa955e465a"/>
    <p:sldId xmlns:r="http://schemas.openxmlformats.org/officeDocument/2006/relationships" id="261" r:id="R93d4851f51f94f54"/>
    <p:sldId xmlns:r="http://schemas.openxmlformats.org/officeDocument/2006/relationships" id="262" r:id="Re30943af4aa149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055865a44b4102" /><Relationship Type="http://schemas.openxmlformats.org/officeDocument/2006/relationships/slide" Target="/ppt/slides/slide1.xml" Id="Rac94285193a641be" /><Relationship Type="http://schemas.openxmlformats.org/officeDocument/2006/relationships/slide" Target="/ppt/slides/slide2.xml" Id="R3785d3c9ae784275" /><Relationship Type="http://schemas.openxmlformats.org/officeDocument/2006/relationships/slide" Target="/ppt/slides/slide3.xml" Id="R131dfdbbf9684b17" /><Relationship Type="http://schemas.openxmlformats.org/officeDocument/2006/relationships/slide" Target="/ppt/slides/slide4.xml" Id="R35c214fa8d4945c9" /><Relationship Type="http://schemas.openxmlformats.org/officeDocument/2006/relationships/slide" Target="/ppt/slides/slide5.xml" Id="Rc6a1bcaa955e465a" /><Relationship Type="http://schemas.openxmlformats.org/officeDocument/2006/relationships/slide" Target="/ppt/slides/slide6.xml" Id="R93d4851f51f94f54" /><Relationship Type="http://schemas.openxmlformats.org/officeDocument/2006/relationships/slide" Target="/ppt/slides/slide7.xml" Id="Re30943af4aa149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a32b428a504e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f03cde5a54ecc" /><Relationship Type="http://schemas.openxmlformats.org/officeDocument/2006/relationships/theme" Target="/ppt/slideMasters/theme/theme1.xml" Id="R612caa6a808e4c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bf03cde5a54e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d84fd03924f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526b3923c47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f7a63856a45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c6556fa4247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0a99cad0644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c93c105de4e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ae34e414843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FJORD1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FJORD1 AS ble etablert [år] og holder til i Florø.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3 925 853 000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600 530 000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116 728 000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931 468 000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11 004 289 000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FJORD1 HOLDCO AS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FJORD1 AS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Strandavegen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6905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75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fjord1@fjord1.no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www.fjord1.no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983 472 583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AS</a:t>
            </a:r>
          </a:p>
        </p:txBody>
      </p:sp>
    </p:spTree>
  </p:cSld>
  <p:clrMapOvr>
    <a:masterClrMapping xmlns:a="http://schemas.openxmlformats.org/drawingml/2006/main"/>
  </p:clrMapOvr>
</p:sld>
</file>