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bc784e335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b4467a5cd4277"/>
  </p:sldMasterIdLst>
  <p:sldIdLst>
    <p:sldId xmlns:r="http://schemas.openxmlformats.org/officeDocument/2006/relationships" id="256" r:id="R663d10b9a30d43f4"/>
    <p:sldId xmlns:r="http://schemas.openxmlformats.org/officeDocument/2006/relationships" id="257" r:id="Rb5865ffce45c4891"/>
    <p:sldId xmlns:r="http://schemas.openxmlformats.org/officeDocument/2006/relationships" id="258" r:id="R3139a05e1a9a45f2"/>
    <p:sldId xmlns:r="http://schemas.openxmlformats.org/officeDocument/2006/relationships" id="259" r:id="R33224e0856c24c24"/>
    <p:sldId xmlns:r="http://schemas.openxmlformats.org/officeDocument/2006/relationships" id="260" r:id="Rb520127339a6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b4467a5cd4277" /><Relationship Type="http://schemas.openxmlformats.org/officeDocument/2006/relationships/slide" Target="/ppt/slides/slide1.xml" Id="R663d10b9a30d43f4" /><Relationship Type="http://schemas.openxmlformats.org/officeDocument/2006/relationships/slide" Target="/ppt/slides/slide2.xml" Id="Rb5865ffce45c4891" /><Relationship Type="http://schemas.openxmlformats.org/officeDocument/2006/relationships/slide" Target="/ppt/slides/slide3.xml" Id="R3139a05e1a9a45f2" /><Relationship Type="http://schemas.openxmlformats.org/officeDocument/2006/relationships/slide" Target="/ppt/slides/slide4.xml" Id="R33224e0856c24c24" /><Relationship Type="http://schemas.openxmlformats.org/officeDocument/2006/relationships/slide" Target="/ppt/slides/slide5.xml" Id="Rb520127339a6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687e29937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4f2c49744cc9" /><Relationship Type="http://schemas.openxmlformats.org/officeDocument/2006/relationships/theme" Target="/ppt/slideMasters/theme/theme1.xml" Id="R5b3fba9df47e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54f2c4974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0ac36167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c998e4db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f870ae71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6c45c400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e8f5568a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PINSEBEVEGELSEN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post@pinsebevegelsen.no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983 409 555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