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70fa0c3f2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975073f54186"/>
  </p:sldMasterIdLst>
  <p:sldIdLst>
    <p:sldId xmlns:r="http://schemas.openxmlformats.org/officeDocument/2006/relationships" id="256" r:id="R4a1fdfa0f6b54463"/>
    <p:sldId xmlns:r="http://schemas.openxmlformats.org/officeDocument/2006/relationships" id="257" r:id="Rc31c40bab074490b"/>
    <p:sldId xmlns:r="http://schemas.openxmlformats.org/officeDocument/2006/relationships" id="258" r:id="R85bb00815af449a0"/>
    <p:sldId xmlns:r="http://schemas.openxmlformats.org/officeDocument/2006/relationships" id="259" r:id="R0fa6890895824bc9"/>
    <p:sldId xmlns:r="http://schemas.openxmlformats.org/officeDocument/2006/relationships" id="260" r:id="R0e9b59df55194959"/>
    <p:sldId xmlns:r="http://schemas.openxmlformats.org/officeDocument/2006/relationships" id="261" r:id="R3ee906057afc494c"/>
    <p:sldId xmlns:r="http://schemas.openxmlformats.org/officeDocument/2006/relationships" id="262" r:id="Rf2e2d97f9bba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975073f54186" /><Relationship Type="http://schemas.openxmlformats.org/officeDocument/2006/relationships/slide" Target="/ppt/slides/slide1.xml" Id="R4a1fdfa0f6b54463" /><Relationship Type="http://schemas.openxmlformats.org/officeDocument/2006/relationships/slide" Target="/ppt/slides/slide2.xml" Id="Rc31c40bab074490b" /><Relationship Type="http://schemas.openxmlformats.org/officeDocument/2006/relationships/slide" Target="/ppt/slides/slide3.xml" Id="R85bb00815af449a0" /><Relationship Type="http://schemas.openxmlformats.org/officeDocument/2006/relationships/slide" Target="/ppt/slides/slide4.xml" Id="R0fa6890895824bc9" /><Relationship Type="http://schemas.openxmlformats.org/officeDocument/2006/relationships/slide" Target="/ppt/slides/slide5.xml" Id="R0e9b59df55194959" /><Relationship Type="http://schemas.openxmlformats.org/officeDocument/2006/relationships/slide" Target="/ppt/slides/slide6.xml" Id="R3ee906057afc494c" /><Relationship Type="http://schemas.openxmlformats.org/officeDocument/2006/relationships/slide" Target="/ppt/slides/slide7.xml" Id="Rf2e2d97f9bba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d6a0da58c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c66d04f14f15" /><Relationship Type="http://schemas.openxmlformats.org/officeDocument/2006/relationships/theme" Target="/ppt/slideMasters/theme/theme1.xml" Id="R3b408979231c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5c66d04f1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7781d19a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4899f91d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f3dde62c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ec97d3e3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7a649b10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7ef406baa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cc7d66b1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ERIKSRØD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