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2a9e16355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90de807d2496f"/>
  </p:sldMasterIdLst>
  <p:sldIdLst>
    <p:sldId xmlns:r="http://schemas.openxmlformats.org/officeDocument/2006/relationships" id="256" r:id="Rba5b6170a48c4b34"/>
    <p:sldId xmlns:r="http://schemas.openxmlformats.org/officeDocument/2006/relationships" id="257" r:id="R9eb219a9f6444542"/>
    <p:sldId xmlns:r="http://schemas.openxmlformats.org/officeDocument/2006/relationships" id="258" r:id="R0a15413035754367"/>
    <p:sldId xmlns:r="http://schemas.openxmlformats.org/officeDocument/2006/relationships" id="259" r:id="Rd52a5db116ab48d8"/>
    <p:sldId xmlns:r="http://schemas.openxmlformats.org/officeDocument/2006/relationships" id="260" r:id="R8f11c7dd7751467e"/>
    <p:sldId xmlns:r="http://schemas.openxmlformats.org/officeDocument/2006/relationships" id="261" r:id="R63f9ffdc184849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90de807d2496f" /><Relationship Type="http://schemas.openxmlformats.org/officeDocument/2006/relationships/slide" Target="/ppt/slides/slide1.xml" Id="Rba5b6170a48c4b34" /><Relationship Type="http://schemas.openxmlformats.org/officeDocument/2006/relationships/slide" Target="/ppt/slides/slide2.xml" Id="R9eb219a9f6444542" /><Relationship Type="http://schemas.openxmlformats.org/officeDocument/2006/relationships/slide" Target="/ppt/slides/slide3.xml" Id="R0a15413035754367" /><Relationship Type="http://schemas.openxmlformats.org/officeDocument/2006/relationships/slide" Target="/ppt/slides/slide4.xml" Id="Rd52a5db116ab48d8" /><Relationship Type="http://schemas.openxmlformats.org/officeDocument/2006/relationships/slide" Target="/ppt/slides/slide5.xml" Id="R8f11c7dd7751467e" /><Relationship Type="http://schemas.openxmlformats.org/officeDocument/2006/relationships/slide" Target="/ppt/slides/slide6.xml" Id="R63f9ffdc184849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b6d1f96c7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623388f9e487e" /><Relationship Type="http://schemas.openxmlformats.org/officeDocument/2006/relationships/theme" Target="/ppt/slideMasters/theme/theme1.xml" Id="R511c313a58a7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623388f9e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b59633ba344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f1d17c980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5eca91c1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d3fe4b10e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db03ba4b9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f37dc3fc3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TULIP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leif@bluetulip.no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983 365 906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