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9da3621e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b1c3e0b184b54"/>
  </p:sldMasterIdLst>
  <p:sldIdLst>
    <p:sldId xmlns:r="http://schemas.openxmlformats.org/officeDocument/2006/relationships" id="256" r:id="R9ad7aac37f724e03"/>
    <p:sldId xmlns:r="http://schemas.openxmlformats.org/officeDocument/2006/relationships" id="257" r:id="Rdf567e5eda97430b"/>
    <p:sldId xmlns:r="http://schemas.openxmlformats.org/officeDocument/2006/relationships" id="258" r:id="R087c9d78617b4091"/>
    <p:sldId xmlns:r="http://schemas.openxmlformats.org/officeDocument/2006/relationships" id="259" r:id="R5cccc471bfd84823"/>
    <p:sldId xmlns:r="http://schemas.openxmlformats.org/officeDocument/2006/relationships" id="260" r:id="Rd0f2764565494d8f"/>
    <p:sldId xmlns:r="http://schemas.openxmlformats.org/officeDocument/2006/relationships" id="261" r:id="R04e0ecb66e17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b1c3e0b184b54" /><Relationship Type="http://schemas.openxmlformats.org/officeDocument/2006/relationships/slide" Target="/ppt/slides/slide1.xml" Id="R9ad7aac37f724e03" /><Relationship Type="http://schemas.openxmlformats.org/officeDocument/2006/relationships/slide" Target="/ppt/slides/slide2.xml" Id="Rdf567e5eda97430b" /><Relationship Type="http://schemas.openxmlformats.org/officeDocument/2006/relationships/slide" Target="/ppt/slides/slide3.xml" Id="R087c9d78617b4091" /><Relationship Type="http://schemas.openxmlformats.org/officeDocument/2006/relationships/slide" Target="/ppt/slides/slide4.xml" Id="R5cccc471bfd84823" /><Relationship Type="http://schemas.openxmlformats.org/officeDocument/2006/relationships/slide" Target="/ppt/slides/slide5.xml" Id="Rd0f2764565494d8f" /><Relationship Type="http://schemas.openxmlformats.org/officeDocument/2006/relationships/slide" Target="/ppt/slides/slide6.xml" Id="R04e0ecb66e17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b5ebde607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91136ab74510" /><Relationship Type="http://schemas.openxmlformats.org/officeDocument/2006/relationships/theme" Target="/ppt/slideMasters/theme/theme1.xml" Id="Rb95b0dd43b03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991136ab7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f02279b7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9d49c1ccd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727536de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bbe262b3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6e2b19ecc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552120ee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