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33703e45c4f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35a96d96944870"/>
  </p:sldMasterIdLst>
  <p:sldIdLst>
    <p:sldId xmlns:r="http://schemas.openxmlformats.org/officeDocument/2006/relationships" id="256" r:id="Rb619ac6118f747ed"/>
    <p:sldId xmlns:r="http://schemas.openxmlformats.org/officeDocument/2006/relationships" id="257" r:id="Rc052554d258345d8"/>
    <p:sldId xmlns:r="http://schemas.openxmlformats.org/officeDocument/2006/relationships" id="258" r:id="R7d6478c62e35426f"/>
    <p:sldId xmlns:r="http://schemas.openxmlformats.org/officeDocument/2006/relationships" id="259" r:id="Rba8c91723f254b91"/>
    <p:sldId xmlns:r="http://schemas.openxmlformats.org/officeDocument/2006/relationships" id="260" r:id="R7b6198fb2b264a87"/>
    <p:sldId xmlns:r="http://schemas.openxmlformats.org/officeDocument/2006/relationships" id="261" r:id="Rc17b3a14fa63449e"/>
    <p:sldId xmlns:r="http://schemas.openxmlformats.org/officeDocument/2006/relationships" id="262" r:id="Rc5634ffa8274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5a96d96944870" /><Relationship Type="http://schemas.openxmlformats.org/officeDocument/2006/relationships/slide" Target="/ppt/slides/slide1.xml" Id="Rb619ac6118f747ed" /><Relationship Type="http://schemas.openxmlformats.org/officeDocument/2006/relationships/slide" Target="/ppt/slides/slide2.xml" Id="Rc052554d258345d8" /><Relationship Type="http://schemas.openxmlformats.org/officeDocument/2006/relationships/slide" Target="/ppt/slides/slide3.xml" Id="R7d6478c62e35426f" /><Relationship Type="http://schemas.openxmlformats.org/officeDocument/2006/relationships/slide" Target="/ppt/slides/slide4.xml" Id="Rba8c91723f254b91" /><Relationship Type="http://schemas.openxmlformats.org/officeDocument/2006/relationships/slide" Target="/ppt/slides/slide5.xml" Id="R7b6198fb2b264a87" /><Relationship Type="http://schemas.openxmlformats.org/officeDocument/2006/relationships/slide" Target="/ppt/slides/slide6.xml" Id="Rc17b3a14fa63449e" /><Relationship Type="http://schemas.openxmlformats.org/officeDocument/2006/relationships/slide" Target="/ppt/slides/slide7.xml" Id="Rc5634ffa8274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0553a41534a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62fa3df8046dd" /><Relationship Type="http://schemas.openxmlformats.org/officeDocument/2006/relationships/theme" Target="/ppt/slideMasters/theme/theme1.xml" Id="R16a4b05a6d40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d62fa3df80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e57659a64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2077da1c9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d8c43ec30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e41e3e33e46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57d84f12f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0aebb8b984a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021210537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1 KRAGERØ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1 KRAGERØ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17 398 798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STØRSETH STIAN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 INVEST AS  –  30,1 %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P.A.Heuchs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39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983 103 545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