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4bca3790da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38e9913904622"/>
  </p:sldMasterIdLst>
  <p:sldIdLst>
    <p:sldId xmlns:r="http://schemas.openxmlformats.org/officeDocument/2006/relationships" id="256" r:id="Ra224f17fcdda43b2"/>
    <p:sldId xmlns:r="http://schemas.openxmlformats.org/officeDocument/2006/relationships" id="257" r:id="Re18febb048214683"/>
    <p:sldId xmlns:r="http://schemas.openxmlformats.org/officeDocument/2006/relationships" id="258" r:id="R00b6def4a6744cd6"/>
    <p:sldId xmlns:r="http://schemas.openxmlformats.org/officeDocument/2006/relationships" id="259" r:id="R5c5bfe0e8d1546db"/>
    <p:sldId xmlns:r="http://schemas.openxmlformats.org/officeDocument/2006/relationships" id="260" r:id="R1b5acf2884374724"/>
    <p:sldId xmlns:r="http://schemas.openxmlformats.org/officeDocument/2006/relationships" id="261" r:id="Rfb019f6946ab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38e9913904622" /><Relationship Type="http://schemas.openxmlformats.org/officeDocument/2006/relationships/slide" Target="/ppt/slides/slide1.xml" Id="Ra224f17fcdda43b2" /><Relationship Type="http://schemas.openxmlformats.org/officeDocument/2006/relationships/slide" Target="/ppt/slides/slide2.xml" Id="Re18febb048214683" /><Relationship Type="http://schemas.openxmlformats.org/officeDocument/2006/relationships/slide" Target="/ppt/slides/slide3.xml" Id="R00b6def4a6744cd6" /><Relationship Type="http://schemas.openxmlformats.org/officeDocument/2006/relationships/slide" Target="/ppt/slides/slide4.xml" Id="R5c5bfe0e8d1546db" /><Relationship Type="http://schemas.openxmlformats.org/officeDocument/2006/relationships/slide" Target="/ppt/slides/slide5.xml" Id="R1b5acf2884374724" /><Relationship Type="http://schemas.openxmlformats.org/officeDocument/2006/relationships/slide" Target="/ppt/slides/slide6.xml" Id="Rfb019f6946ab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77ea74b207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d6f5b5b4473c" /><Relationship Type="http://schemas.openxmlformats.org/officeDocument/2006/relationships/theme" Target="/ppt/slideMasters/theme/theme1.xml" Id="Rbdb77f97d99f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6d6f5b5b447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3163e3b04a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c5b47ecb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96536ba50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ff8148ed1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112e9558f4a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508806e4f42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1 KRAGERØ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P.A.Heuchs gate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39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983 103 545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1 KRAGERØ AS</a:t>
            </a:r>
          </a:p>
        </p:txBody>
      </p:sp>
    </p:spTree>
  </p:cSld>
  <p:clrMapOvr>
    <a:masterClrMapping xmlns:a="http://schemas.openxmlformats.org/drawingml/2006/main"/>
  </p:clrMapOvr>
</p:sld>
</file>