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372732b46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96c0039f043ef"/>
  </p:sldMasterIdLst>
  <p:sldIdLst>
    <p:sldId xmlns:r="http://schemas.openxmlformats.org/officeDocument/2006/relationships" id="256" r:id="R53241709f9334707"/>
    <p:sldId xmlns:r="http://schemas.openxmlformats.org/officeDocument/2006/relationships" id="257" r:id="R2cee50003ffb44d9"/>
    <p:sldId xmlns:r="http://schemas.openxmlformats.org/officeDocument/2006/relationships" id="258" r:id="R5d6a4fd51c8d4c24"/>
    <p:sldId xmlns:r="http://schemas.openxmlformats.org/officeDocument/2006/relationships" id="259" r:id="R9d8a7884b438413b"/>
    <p:sldId xmlns:r="http://schemas.openxmlformats.org/officeDocument/2006/relationships" id="260" r:id="Re220cc8585ec4d78"/>
    <p:sldId xmlns:r="http://schemas.openxmlformats.org/officeDocument/2006/relationships" id="261" r:id="R929315566ed0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96c0039f043ef" /><Relationship Type="http://schemas.openxmlformats.org/officeDocument/2006/relationships/slide" Target="/ppt/slides/slide1.xml" Id="R53241709f9334707" /><Relationship Type="http://schemas.openxmlformats.org/officeDocument/2006/relationships/slide" Target="/ppt/slides/slide2.xml" Id="R2cee50003ffb44d9" /><Relationship Type="http://schemas.openxmlformats.org/officeDocument/2006/relationships/slide" Target="/ppt/slides/slide3.xml" Id="R5d6a4fd51c8d4c24" /><Relationship Type="http://schemas.openxmlformats.org/officeDocument/2006/relationships/slide" Target="/ppt/slides/slide4.xml" Id="R9d8a7884b438413b" /><Relationship Type="http://schemas.openxmlformats.org/officeDocument/2006/relationships/slide" Target="/ppt/slides/slide5.xml" Id="Re220cc8585ec4d78" /><Relationship Type="http://schemas.openxmlformats.org/officeDocument/2006/relationships/slide" Target="/ppt/slides/slide6.xml" Id="R929315566ed0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a8810d5c848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59bb732fd4ca2" /><Relationship Type="http://schemas.openxmlformats.org/officeDocument/2006/relationships/theme" Target="/ppt/slideMasters/theme/theme1.xml" Id="R442a90e0773c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59bb732fd4c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442b4c35c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55619a529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e67a2904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5cd67ea71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ed0cc535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c9024861a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