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96fabd7e3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a747913c34ced"/>
  </p:sldMasterIdLst>
  <p:sldIdLst>
    <p:sldId xmlns:r="http://schemas.openxmlformats.org/officeDocument/2006/relationships" id="256" r:id="R16dbc789476141bc"/>
    <p:sldId xmlns:r="http://schemas.openxmlformats.org/officeDocument/2006/relationships" id="257" r:id="R3ae19e9e71d948d4"/>
    <p:sldId xmlns:r="http://schemas.openxmlformats.org/officeDocument/2006/relationships" id="258" r:id="R09affaa5631049b8"/>
    <p:sldId xmlns:r="http://schemas.openxmlformats.org/officeDocument/2006/relationships" id="259" r:id="R45eb17e045ec4538"/>
    <p:sldId xmlns:r="http://schemas.openxmlformats.org/officeDocument/2006/relationships" id="260" r:id="Ree9b0107064b406b"/>
    <p:sldId xmlns:r="http://schemas.openxmlformats.org/officeDocument/2006/relationships" id="261" r:id="R4bf93d68031449ca"/>
    <p:sldId xmlns:r="http://schemas.openxmlformats.org/officeDocument/2006/relationships" id="262" r:id="R210d4e8fdd58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a747913c34ced" /><Relationship Type="http://schemas.openxmlformats.org/officeDocument/2006/relationships/slide" Target="/ppt/slides/slide1.xml" Id="R16dbc789476141bc" /><Relationship Type="http://schemas.openxmlformats.org/officeDocument/2006/relationships/slide" Target="/ppt/slides/slide2.xml" Id="R3ae19e9e71d948d4" /><Relationship Type="http://schemas.openxmlformats.org/officeDocument/2006/relationships/slide" Target="/ppt/slides/slide3.xml" Id="R09affaa5631049b8" /><Relationship Type="http://schemas.openxmlformats.org/officeDocument/2006/relationships/slide" Target="/ppt/slides/slide4.xml" Id="R45eb17e045ec4538" /><Relationship Type="http://schemas.openxmlformats.org/officeDocument/2006/relationships/slide" Target="/ppt/slides/slide5.xml" Id="Ree9b0107064b406b" /><Relationship Type="http://schemas.openxmlformats.org/officeDocument/2006/relationships/slide" Target="/ppt/slides/slide6.xml" Id="R4bf93d68031449ca" /><Relationship Type="http://schemas.openxmlformats.org/officeDocument/2006/relationships/slide" Target="/ppt/slides/slide7.xml" Id="R210d4e8fdd58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3e987a83b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6cf8a6c04d75" /><Relationship Type="http://schemas.openxmlformats.org/officeDocument/2006/relationships/theme" Target="/ppt/slideMasters/theme/theme1.xml" Id="R4de7020c5c6e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46cf8a6c0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b80401d98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0016f70d5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cfc3eaf4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a8d43880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cbf1c6fa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1b5135124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681494911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HELGE RAYMOND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VIBEKE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REMI MIKAL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