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6c7f70bb4043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24e065874414062"/>
  </p:sldMasterIdLst>
  <p:sldIdLst>
    <p:sldId xmlns:r="http://schemas.openxmlformats.org/officeDocument/2006/relationships" id="256" r:id="R3d0db4a5db7040b2"/>
    <p:sldId xmlns:r="http://schemas.openxmlformats.org/officeDocument/2006/relationships" id="257" r:id="Rf3cd8938de5f4565"/>
    <p:sldId xmlns:r="http://schemas.openxmlformats.org/officeDocument/2006/relationships" id="258" r:id="Rf7b362b93b584f16"/>
    <p:sldId xmlns:r="http://schemas.openxmlformats.org/officeDocument/2006/relationships" id="259" r:id="R5c222a41b38247c2"/>
    <p:sldId xmlns:r="http://schemas.openxmlformats.org/officeDocument/2006/relationships" id="260" r:id="R1c8abd517a874518"/>
    <p:sldId xmlns:r="http://schemas.openxmlformats.org/officeDocument/2006/relationships" id="261" r:id="R3574ed985dc44e77"/>
    <p:sldId xmlns:r="http://schemas.openxmlformats.org/officeDocument/2006/relationships" id="262" r:id="R3208de86ae0443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24e065874414062" /><Relationship Type="http://schemas.openxmlformats.org/officeDocument/2006/relationships/slide" Target="/ppt/slides/slide1.xml" Id="R3d0db4a5db7040b2" /><Relationship Type="http://schemas.openxmlformats.org/officeDocument/2006/relationships/slide" Target="/ppt/slides/slide2.xml" Id="Rf3cd8938de5f4565" /><Relationship Type="http://schemas.openxmlformats.org/officeDocument/2006/relationships/slide" Target="/ppt/slides/slide3.xml" Id="Rf7b362b93b584f16" /><Relationship Type="http://schemas.openxmlformats.org/officeDocument/2006/relationships/slide" Target="/ppt/slides/slide4.xml" Id="R5c222a41b38247c2" /><Relationship Type="http://schemas.openxmlformats.org/officeDocument/2006/relationships/slide" Target="/ppt/slides/slide5.xml" Id="R1c8abd517a874518" /><Relationship Type="http://schemas.openxmlformats.org/officeDocument/2006/relationships/slide" Target="/ppt/slides/slide6.xml" Id="R3574ed985dc44e77" /><Relationship Type="http://schemas.openxmlformats.org/officeDocument/2006/relationships/slide" Target="/ppt/slides/slide7.xml" Id="R3208de86ae0443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a8f34cffdc4461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d72557c6924f27" /><Relationship Type="http://schemas.openxmlformats.org/officeDocument/2006/relationships/theme" Target="/ppt/slideMasters/theme/theme1.xml" Id="R1ed1692a0bbc4b4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9d72557c6924f2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f7902fc354e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910854baff44a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fd4a0ee636468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fc345ab6bc41d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8a1feb3e2b4e8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0c404086b6418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5405cca171422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SUNNFJORD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SUNNFJORD INVEST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−31 734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399 007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2 085 857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2 085 940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YNGVE MOAN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Krokåsen 26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6908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982 938 457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SUNNFJORD INVEST AS</a:t>
            </a:r>
          </a:p>
        </p:txBody>
      </p:sp>
    </p:spTree>
  </p:cSld>
  <p:clrMapOvr>
    <a:masterClrMapping xmlns:a="http://schemas.openxmlformats.org/drawingml/2006/main"/>
  </p:clrMapOvr>
</p:sld>
</file>