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15cfafc15542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7d3914ea9d4be2"/>
  </p:sldMasterIdLst>
  <p:sldIdLst>
    <p:sldId xmlns:r="http://schemas.openxmlformats.org/officeDocument/2006/relationships" id="256" r:id="R0a1ed175146d4523"/>
    <p:sldId xmlns:r="http://schemas.openxmlformats.org/officeDocument/2006/relationships" id="257" r:id="Rf7d9e644a004489e"/>
    <p:sldId xmlns:r="http://schemas.openxmlformats.org/officeDocument/2006/relationships" id="258" r:id="Re6f277d386e14373"/>
    <p:sldId xmlns:r="http://schemas.openxmlformats.org/officeDocument/2006/relationships" id="259" r:id="R51082a320c864ed0"/>
    <p:sldId xmlns:r="http://schemas.openxmlformats.org/officeDocument/2006/relationships" id="260" r:id="R184d3c4380714422"/>
    <p:sldId xmlns:r="http://schemas.openxmlformats.org/officeDocument/2006/relationships" id="261" r:id="R1811f31d3ce847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7d3914ea9d4be2" /><Relationship Type="http://schemas.openxmlformats.org/officeDocument/2006/relationships/slide" Target="/ppt/slides/slide1.xml" Id="R0a1ed175146d4523" /><Relationship Type="http://schemas.openxmlformats.org/officeDocument/2006/relationships/slide" Target="/ppt/slides/slide2.xml" Id="Rf7d9e644a004489e" /><Relationship Type="http://schemas.openxmlformats.org/officeDocument/2006/relationships/slide" Target="/ppt/slides/slide3.xml" Id="Re6f277d386e14373" /><Relationship Type="http://schemas.openxmlformats.org/officeDocument/2006/relationships/slide" Target="/ppt/slides/slide4.xml" Id="R51082a320c864ed0" /><Relationship Type="http://schemas.openxmlformats.org/officeDocument/2006/relationships/slide" Target="/ppt/slides/slide5.xml" Id="R184d3c4380714422" /><Relationship Type="http://schemas.openxmlformats.org/officeDocument/2006/relationships/slide" Target="/ppt/slides/slide6.xml" Id="R1811f31d3ce847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d0229abe8b4b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107bc158444b6b" /><Relationship Type="http://schemas.openxmlformats.org/officeDocument/2006/relationships/theme" Target="/ppt/slideMasters/theme/theme1.xml" Id="Rd71e4edf799c42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107bc158444b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2219f88e4b4f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79961742364d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58cc541a654e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8664d5a29f42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d67447570340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f26111bd354e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ØVERDAL OG BYE BYGGSERVICE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ØVERDAL OG BYE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ØVERDAL OG BYE BYGGSERVICE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ØVERDAL OG BYE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ØVERDAL OG BYE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ØVERDAL OG BYE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27 554 674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1 024 620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568 008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2 376 862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15 444 952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ØVERDAL OG BYE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982 936 713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ØVERDAL OG BYE BYGGSERVICE AS</a:t>
            </a:r>
          </a:p>
        </p:txBody>
      </p:sp>
    </p:spTree>
  </p:cSld>
  <p:clrMapOvr>
    <a:masterClrMapping xmlns:a="http://schemas.openxmlformats.org/drawingml/2006/main"/>
  </p:clrMapOvr>
</p:sld>
</file>