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009e65654a4c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c30a531a364687"/>
  </p:sldMasterIdLst>
  <p:sldIdLst>
    <p:sldId xmlns:r="http://schemas.openxmlformats.org/officeDocument/2006/relationships" id="256" r:id="R0226f76b3cc84d54"/>
    <p:sldId xmlns:r="http://schemas.openxmlformats.org/officeDocument/2006/relationships" id="257" r:id="R95eed68beeec4e68"/>
    <p:sldId xmlns:r="http://schemas.openxmlformats.org/officeDocument/2006/relationships" id="258" r:id="R039fb26951304608"/>
    <p:sldId xmlns:r="http://schemas.openxmlformats.org/officeDocument/2006/relationships" id="259" r:id="R8563b1066e724a2c"/>
    <p:sldId xmlns:r="http://schemas.openxmlformats.org/officeDocument/2006/relationships" id="260" r:id="Rd9ccb9314d424c58"/>
    <p:sldId xmlns:r="http://schemas.openxmlformats.org/officeDocument/2006/relationships" id="261" r:id="R2408ab34972d4a93"/>
    <p:sldId xmlns:r="http://schemas.openxmlformats.org/officeDocument/2006/relationships" id="262" r:id="R9eec44ccefa442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30a531a364687" /><Relationship Type="http://schemas.openxmlformats.org/officeDocument/2006/relationships/slide" Target="/ppt/slides/slide1.xml" Id="R0226f76b3cc84d54" /><Relationship Type="http://schemas.openxmlformats.org/officeDocument/2006/relationships/slide" Target="/ppt/slides/slide2.xml" Id="R95eed68beeec4e68" /><Relationship Type="http://schemas.openxmlformats.org/officeDocument/2006/relationships/slide" Target="/ppt/slides/slide3.xml" Id="R039fb26951304608" /><Relationship Type="http://schemas.openxmlformats.org/officeDocument/2006/relationships/slide" Target="/ppt/slides/slide4.xml" Id="R8563b1066e724a2c" /><Relationship Type="http://schemas.openxmlformats.org/officeDocument/2006/relationships/slide" Target="/ppt/slides/slide5.xml" Id="Rd9ccb9314d424c58" /><Relationship Type="http://schemas.openxmlformats.org/officeDocument/2006/relationships/slide" Target="/ppt/slides/slide6.xml" Id="R2408ab34972d4a93" /><Relationship Type="http://schemas.openxmlformats.org/officeDocument/2006/relationships/slide" Target="/ppt/slides/slide7.xml" Id="R9eec44ccefa442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5b560f59d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277a819e2468f" /><Relationship Type="http://schemas.openxmlformats.org/officeDocument/2006/relationships/theme" Target="/ppt/slideMasters/theme/theme1.xml" Id="R4782dc41261e4d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0277a819e246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693e9f24a40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cff5483234a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339324dcb4c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dcc1c4959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539fbc37148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d05b60b0f42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f47eb97f347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NORGE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290 190 000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6 468 102 000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10 306 891 000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13 773 512 000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982 844 576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