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2a8a046de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c5338ba66464e"/>
  </p:sldMasterIdLst>
  <p:sldIdLst>
    <p:sldId xmlns:r="http://schemas.openxmlformats.org/officeDocument/2006/relationships" id="256" r:id="R5cd2f7f8d1c4403a"/>
    <p:sldId xmlns:r="http://schemas.openxmlformats.org/officeDocument/2006/relationships" id="257" r:id="Redbe2180c10542c1"/>
    <p:sldId xmlns:r="http://schemas.openxmlformats.org/officeDocument/2006/relationships" id="258" r:id="R92675dd4b59f4bdd"/>
    <p:sldId xmlns:r="http://schemas.openxmlformats.org/officeDocument/2006/relationships" id="259" r:id="Re3fa0eadd2b94bb2"/>
    <p:sldId xmlns:r="http://schemas.openxmlformats.org/officeDocument/2006/relationships" id="260" r:id="R90c83628f4864d40"/>
    <p:sldId xmlns:r="http://schemas.openxmlformats.org/officeDocument/2006/relationships" id="261" r:id="Rbb8df1db6a73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c5338ba66464e" /><Relationship Type="http://schemas.openxmlformats.org/officeDocument/2006/relationships/slide" Target="/ppt/slides/slide1.xml" Id="R5cd2f7f8d1c4403a" /><Relationship Type="http://schemas.openxmlformats.org/officeDocument/2006/relationships/slide" Target="/ppt/slides/slide2.xml" Id="Redbe2180c10542c1" /><Relationship Type="http://schemas.openxmlformats.org/officeDocument/2006/relationships/slide" Target="/ppt/slides/slide3.xml" Id="R92675dd4b59f4bdd" /><Relationship Type="http://schemas.openxmlformats.org/officeDocument/2006/relationships/slide" Target="/ppt/slides/slide4.xml" Id="Re3fa0eadd2b94bb2" /><Relationship Type="http://schemas.openxmlformats.org/officeDocument/2006/relationships/slide" Target="/ppt/slides/slide5.xml" Id="R90c83628f4864d40" /><Relationship Type="http://schemas.openxmlformats.org/officeDocument/2006/relationships/slide" Target="/ppt/slides/slide6.xml" Id="Rbb8df1db6a73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6320a6c1d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c088252f41d8" /><Relationship Type="http://schemas.openxmlformats.org/officeDocument/2006/relationships/theme" Target="/ppt/slideMasters/theme/theme1.xml" Id="Rad615cc4e052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6c088252f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7b2ffda2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388b254c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067a46af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02c09382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954597a2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aab291d1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