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910fbe2f6a48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5f08483bf64256"/>
  </p:sldMasterIdLst>
  <p:sldIdLst>
    <p:sldId xmlns:r="http://schemas.openxmlformats.org/officeDocument/2006/relationships" id="256" r:id="R6fe95ed013f34e12"/>
    <p:sldId xmlns:r="http://schemas.openxmlformats.org/officeDocument/2006/relationships" id="257" r:id="Rc201738d43ab45cf"/>
    <p:sldId xmlns:r="http://schemas.openxmlformats.org/officeDocument/2006/relationships" id="258" r:id="Re112d37957d64eff"/>
    <p:sldId xmlns:r="http://schemas.openxmlformats.org/officeDocument/2006/relationships" id="259" r:id="Rffcd5f866b83435d"/>
    <p:sldId xmlns:r="http://schemas.openxmlformats.org/officeDocument/2006/relationships" id="260" r:id="Rc94aac3ff0a24e68"/>
    <p:sldId xmlns:r="http://schemas.openxmlformats.org/officeDocument/2006/relationships" id="261" r:id="R8b39d08459134322"/>
    <p:sldId xmlns:r="http://schemas.openxmlformats.org/officeDocument/2006/relationships" id="262" r:id="R9650063b845f4a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5f08483bf64256" /><Relationship Type="http://schemas.openxmlformats.org/officeDocument/2006/relationships/slide" Target="/ppt/slides/slide1.xml" Id="R6fe95ed013f34e12" /><Relationship Type="http://schemas.openxmlformats.org/officeDocument/2006/relationships/slide" Target="/ppt/slides/slide2.xml" Id="Rc201738d43ab45cf" /><Relationship Type="http://schemas.openxmlformats.org/officeDocument/2006/relationships/slide" Target="/ppt/slides/slide3.xml" Id="Re112d37957d64eff" /><Relationship Type="http://schemas.openxmlformats.org/officeDocument/2006/relationships/slide" Target="/ppt/slides/slide4.xml" Id="Rffcd5f866b83435d" /><Relationship Type="http://schemas.openxmlformats.org/officeDocument/2006/relationships/slide" Target="/ppt/slides/slide5.xml" Id="Rc94aac3ff0a24e68" /><Relationship Type="http://schemas.openxmlformats.org/officeDocument/2006/relationships/slide" Target="/ppt/slides/slide6.xml" Id="R8b39d08459134322" /><Relationship Type="http://schemas.openxmlformats.org/officeDocument/2006/relationships/slide" Target="/ppt/slides/slide7.xml" Id="R9650063b845f4a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6e30774be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3df4c269f42e8" /><Relationship Type="http://schemas.openxmlformats.org/officeDocument/2006/relationships/theme" Target="/ppt/slideMasters/theme/theme1.xml" Id="R608ec416c0df44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d3df4c269f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a299ffd7e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2923bed254a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c4b3214e84a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3a16f4757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92ad748db44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9ec7034e34f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16eb4e8b649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−6 462 039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82 796 379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609 488 121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612 815 398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MORTEN OLAV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JOHNSON KIRSTI E H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KARIANNE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ROAR OLAV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