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0421e592b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8578a81bc4c08"/>
  </p:sldMasterIdLst>
  <p:sldIdLst>
    <p:sldId xmlns:r="http://schemas.openxmlformats.org/officeDocument/2006/relationships" id="256" r:id="R9173596a6e8f47e7"/>
    <p:sldId xmlns:r="http://schemas.openxmlformats.org/officeDocument/2006/relationships" id="257" r:id="Rbf3e8cafc7304fe4"/>
    <p:sldId xmlns:r="http://schemas.openxmlformats.org/officeDocument/2006/relationships" id="258" r:id="R4a3af777523140f0"/>
    <p:sldId xmlns:r="http://schemas.openxmlformats.org/officeDocument/2006/relationships" id="259" r:id="R984b48da1dc64f9c"/>
    <p:sldId xmlns:r="http://schemas.openxmlformats.org/officeDocument/2006/relationships" id="260" r:id="R196400d4568f42fe"/>
    <p:sldId xmlns:r="http://schemas.openxmlformats.org/officeDocument/2006/relationships" id="261" r:id="Raa02fb78831a478d"/>
    <p:sldId xmlns:r="http://schemas.openxmlformats.org/officeDocument/2006/relationships" id="262" r:id="Rb2cd3ac631c7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8578a81bc4c08" /><Relationship Type="http://schemas.openxmlformats.org/officeDocument/2006/relationships/slide" Target="/ppt/slides/slide1.xml" Id="R9173596a6e8f47e7" /><Relationship Type="http://schemas.openxmlformats.org/officeDocument/2006/relationships/slide" Target="/ppt/slides/slide2.xml" Id="Rbf3e8cafc7304fe4" /><Relationship Type="http://schemas.openxmlformats.org/officeDocument/2006/relationships/slide" Target="/ppt/slides/slide3.xml" Id="R4a3af777523140f0" /><Relationship Type="http://schemas.openxmlformats.org/officeDocument/2006/relationships/slide" Target="/ppt/slides/slide4.xml" Id="R984b48da1dc64f9c" /><Relationship Type="http://schemas.openxmlformats.org/officeDocument/2006/relationships/slide" Target="/ppt/slides/slide5.xml" Id="R196400d4568f42fe" /><Relationship Type="http://schemas.openxmlformats.org/officeDocument/2006/relationships/slide" Target="/ppt/slides/slide6.xml" Id="Raa02fb78831a478d" /><Relationship Type="http://schemas.openxmlformats.org/officeDocument/2006/relationships/slide" Target="/ppt/slides/slide7.xml" Id="Rb2cd3ac631c7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989efe4d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875047df4386" /><Relationship Type="http://schemas.openxmlformats.org/officeDocument/2006/relationships/theme" Target="/ppt/slideMasters/theme/theme1.xml" Id="Ra7e0fe92f8bf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a875047df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37e615cb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28031f2e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1c0dbc98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d04e9a53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c1d5469f9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b066212e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9c07a27e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