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178b0b572146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280a9d1b949cc"/>
  </p:sldMasterIdLst>
  <p:sldIdLst>
    <p:sldId xmlns:r="http://schemas.openxmlformats.org/officeDocument/2006/relationships" id="256" r:id="R60c319f8167e4254"/>
    <p:sldId xmlns:r="http://schemas.openxmlformats.org/officeDocument/2006/relationships" id="257" r:id="Raabfacfe6a0e427a"/>
    <p:sldId xmlns:r="http://schemas.openxmlformats.org/officeDocument/2006/relationships" id="258" r:id="R64b0b03b4fac49a0"/>
    <p:sldId xmlns:r="http://schemas.openxmlformats.org/officeDocument/2006/relationships" id="259" r:id="R19f1d5e5a47547ba"/>
    <p:sldId xmlns:r="http://schemas.openxmlformats.org/officeDocument/2006/relationships" id="260" r:id="Rc2a77a23ad1149a1"/>
    <p:sldId xmlns:r="http://schemas.openxmlformats.org/officeDocument/2006/relationships" id="261" r:id="Rf80f28cc59bc4159"/>
    <p:sldId xmlns:r="http://schemas.openxmlformats.org/officeDocument/2006/relationships" id="262" r:id="R24ef2264136f44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280a9d1b949cc" /><Relationship Type="http://schemas.openxmlformats.org/officeDocument/2006/relationships/slide" Target="/ppt/slides/slide1.xml" Id="R60c319f8167e4254" /><Relationship Type="http://schemas.openxmlformats.org/officeDocument/2006/relationships/slide" Target="/ppt/slides/slide2.xml" Id="Raabfacfe6a0e427a" /><Relationship Type="http://schemas.openxmlformats.org/officeDocument/2006/relationships/slide" Target="/ppt/slides/slide3.xml" Id="R64b0b03b4fac49a0" /><Relationship Type="http://schemas.openxmlformats.org/officeDocument/2006/relationships/slide" Target="/ppt/slides/slide4.xml" Id="R19f1d5e5a47547ba" /><Relationship Type="http://schemas.openxmlformats.org/officeDocument/2006/relationships/slide" Target="/ppt/slides/slide5.xml" Id="Rc2a77a23ad1149a1" /><Relationship Type="http://schemas.openxmlformats.org/officeDocument/2006/relationships/slide" Target="/ppt/slides/slide6.xml" Id="Rf80f28cc59bc4159" /><Relationship Type="http://schemas.openxmlformats.org/officeDocument/2006/relationships/slide" Target="/ppt/slides/slide7.xml" Id="R24ef2264136f44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c5badb4c746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fe48ef9af483d" /><Relationship Type="http://schemas.openxmlformats.org/officeDocument/2006/relationships/theme" Target="/ppt/slideMasters/theme/theme1.xml" Id="R6c4dd85fc58e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3fe48ef9af48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35adea6c9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67430cad346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8bafc831e4b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1ddd3cc9b4f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2b38c8c7347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0799694474f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79220ee6d4b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SINTRA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SINTRA FORVALTNING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901 224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1 306 674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1 753 685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TØMTE INVEST 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Tømtebakken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55 10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jan.isnaes@sintra.no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982 777 860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SINTRA FORVALTNING AS</a:t>
            </a:r>
          </a:p>
        </p:txBody>
      </p:sp>
    </p:spTree>
  </p:cSld>
  <p:clrMapOvr>
    <a:masterClrMapping xmlns:a="http://schemas.openxmlformats.org/drawingml/2006/main"/>
  </p:clrMapOvr>
</p:sld>
</file>