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c5d1520b6d42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ed7751993c4d90"/>
  </p:sldMasterIdLst>
  <p:sldIdLst>
    <p:sldId xmlns:r="http://schemas.openxmlformats.org/officeDocument/2006/relationships" id="256" r:id="Rf7df427fa407475c"/>
    <p:sldId xmlns:r="http://schemas.openxmlformats.org/officeDocument/2006/relationships" id="257" r:id="R21f53f1690574867"/>
    <p:sldId xmlns:r="http://schemas.openxmlformats.org/officeDocument/2006/relationships" id="258" r:id="Ra369890bcc424ff5"/>
    <p:sldId xmlns:r="http://schemas.openxmlformats.org/officeDocument/2006/relationships" id="259" r:id="R9e989712234c4a6a"/>
    <p:sldId xmlns:r="http://schemas.openxmlformats.org/officeDocument/2006/relationships" id="260" r:id="Rd13a4eefba384fe0"/>
    <p:sldId xmlns:r="http://schemas.openxmlformats.org/officeDocument/2006/relationships" id="261" r:id="R7fdaf6e06f3e440d"/>
    <p:sldId xmlns:r="http://schemas.openxmlformats.org/officeDocument/2006/relationships" id="262" r:id="Rc331d87581844f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ed7751993c4d90" /><Relationship Type="http://schemas.openxmlformats.org/officeDocument/2006/relationships/slide" Target="/ppt/slides/slide1.xml" Id="Rf7df427fa407475c" /><Relationship Type="http://schemas.openxmlformats.org/officeDocument/2006/relationships/slide" Target="/ppt/slides/slide2.xml" Id="R21f53f1690574867" /><Relationship Type="http://schemas.openxmlformats.org/officeDocument/2006/relationships/slide" Target="/ppt/slides/slide3.xml" Id="Ra369890bcc424ff5" /><Relationship Type="http://schemas.openxmlformats.org/officeDocument/2006/relationships/slide" Target="/ppt/slides/slide4.xml" Id="R9e989712234c4a6a" /><Relationship Type="http://schemas.openxmlformats.org/officeDocument/2006/relationships/slide" Target="/ppt/slides/slide5.xml" Id="Rd13a4eefba384fe0" /><Relationship Type="http://schemas.openxmlformats.org/officeDocument/2006/relationships/slide" Target="/ppt/slides/slide6.xml" Id="R7fdaf6e06f3e440d" /><Relationship Type="http://schemas.openxmlformats.org/officeDocument/2006/relationships/slide" Target="/ppt/slides/slide7.xml" Id="Rc331d87581844f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f8aa47c7942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a7992407c4743" /><Relationship Type="http://schemas.openxmlformats.org/officeDocument/2006/relationships/theme" Target="/ppt/slideMasters/theme/theme1.xml" Id="Rb8064537d67740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5a7992407c47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8b744a6064a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4be6b50b345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dc6eba3bb4e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15214ed7e4f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79eda75324c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fe4e64d174b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93d3ecfc84e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ØSTLANDSKE REVISORER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ØSTLANDSKE REVISORER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17 090 378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7 559 322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6 056 095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502 728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11 452 016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 INVEST OG EIENDOM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 INVEST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KRISLO HOLDING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HAARE TERJE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KALBERG ANDREAS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Nøstegate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982 743 966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