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41df8592b04f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4a8800eac241a9"/>
  </p:sldMasterIdLst>
  <p:sldIdLst>
    <p:sldId xmlns:r="http://schemas.openxmlformats.org/officeDocument/2006/relationships" id="256" r:id="Rc6c3802763ed4fe4"/>
    <p:sldId xmlns:r="http://schemas.openxmlformats.org/officeDocument/2006/relationships" id="257" r:id="Ra70edc9ae4114734"/>
    <p:sldId xmlns:r="http://schemas.openxmlformats.org/officeDocument/2006/relationships" id="258" r:id="Re4586b8c847f41cd"/>
    <p:sldId xmlns:r="http://schemas.openxmlformats.org/officeDocument/2006/relationships" id="259" r:id="R6cab4a1144fc4387"/>
    <p:sldId xmlns:r="http://schemas.openxmlformats.org/officeDocument/2006/relationships" id="260" r:id="R193cbc0334bb420d"/>
    <p:sldId xmlns:r="http://schemas.openxmlformats.org/officeDocument/2006/relationships" id="261" r:id="R0f0d94d2cf664a0e"/>
    <p:sldId xmlns:r="http://schemas.openxmlformats.org/officeDocument/2006/relationships" id="262" r:id="R7c36a9cee5cf47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a8800eac241a9" /><Relationship Type="http://schemas.openxmlformats.org/officeDocument/2006/relationships/slide" Target="/ppt/slides/slide1.xml" Id="Rc6c3802763ed4fe4" /><Relationship Type="http://schemas.openxmlformats.org/officeDocument/2006/relationships/slide" Target="/ppt/slides/slide2.xml" Id="Ra70edc9ae4114734" /><Relationship Type="http://schemas.openxmlformats.org/officeDocument/2006/relationships/slide" Target="/ppt/slides/slide3.xml" Id="Re4586b8c847f41cd" /><Relationship Type="http://schemas.openxmlformats.org/officeDocument/2006/relationships/slide" Target="/ppt/slides/slide4.xml" Id="R6cab4a1144fc4387" /><Relationship Type="http://schemas.openxmlformats.org/officeDocument/2006/relationships/slide" Target="/ppt/slides/slide5.xml" Id="R193cbc0334bb420d" /><Relationship Type="http://schemas.openxmlformats.org/officeDocument/2006/relationships/slide" Target="/ppt/slides/slide6.xml" Id="R0f0d94d2cf664a0e" /><Relationship Type="http://schemas.openxmlformats.org/officeDocument/2006/relationships/slide" Target="/ppt/slides/slide7.xml" Id="R7c36a9cee5cf47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705c7b77643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b8b1768334a6e" /><Relationship Type="http://schemas.openxmlformats.org/officeDocument/2006/relationships/theme" Target="/ppt/slideMasters/theme/theme1.xml" Id="Rdbded322ff8242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1b8b176833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74bfd49614e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e9ac74b424d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4433be8f94f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9d5e5bf1244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c82cf47e846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47617df0b4c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95acc5eb34b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ØKONOMITJENESTER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24 712 276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3 596 341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1 067 710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9 996 540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HOLDING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AØ MEDINVEST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88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post@bacus.no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982 741 076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